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8"/>
  </p:notesMasterIdLst>
  <p:sldIdLst>
    <p:sldId id="256" r:id="rId2"/>
    <p:sldId id="268" r:id="rId3"/>
    <p:sldId id="282" r:id="rId4"/>
    <p:sldId id="297" r:id="rId5"/>
    <p:sldId id="283" r:id="rId6"/>
    <p:sldId id="290" r:id="rId7"/>
    <p:sldId id="291" r:id="rId8"/>
    <p:sldId id="292" r:id="rId9"/>
    <p:sldId id="278" r:id="rId10"/>
    <p:sldId id="295" r:id="rId11"/>
    <p:sldId id="293" r:id="rId12"/>
    <p:sldId id="294" r:id="rId13"/>
    <p:sldId id="288" r:id="rId14"/>
    <p:sldId id="289" r:id="rId15"/>
    <p:sldId id="296" r:id="rId16"/>
    <p:sldId id="29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32B7E1-610A-FF0F-7280-277F605F7A92}" name="Domenic Guerrero" initials="DG" userId="6508a6907ac5487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96407-0AAA-43BD-A92D-30B01C1B3D4F}" v="822" dt="2024-09-09T22:59:56.968"/>
    <p1510:client id="{C951E7E2-DF73-498A-9B5C-67E1A1DDAFBB}" v="87" dt="2024-09-10T02:01:1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Guerrero" userId="6508a6907ac54874" providerId="Windows Live" clId="Web-{6C096407-0AAA-43BD-A92D-30B01C1B3D4F}"/>
    <pc:docChg chg="mod modSld">
      <pc:chgData name="Domenic Guerrero" userId="6508a6907ac54874" providerId="Windows Live" clId="Web-{6C096407-0AAA-43BD-A92D-30B01C1B3D4F}" dt="2024-09-09T22:59:56.968" v="812" actId="1076"/>
      <pc:docMkLst>
        <pc:docMk/>
      </pc:docMkLst>
      <pc:sldChg chg="modSp">
        <pc:chgData name="Domenic Guerrero" userId="6508a6907ac54874" providerId="Windows Live" clId="Web-{6C096407-0AAA-43BD-A92D-30B01C1B3D4F}" dt="2024-09-05T21:10:00.599" v="517" actId="20577"/>
        <pc:sldMkLst>
          <pc:docMk/>
          <pc:sldMk cId="2891163924" sldId="268"/>
        </pc:sldMkLst>
        <pc:spChg chg="mod">
          <ac:chgData name="Domenic Guerrero" userId="6508a6907ac54874" providerId="Windows Live" clId="Web-{6C096407-0AAA-43BD-A92D-30B01C1B3D4F}" dt="2024-09-05T21:10:00.599" v="517" actId="20577"/>
          <ac:spMkLst>
            <pc:docMk/>
            <pc:sldMk cId="2891163924" sldId="268"/>
            <ac:spMk id="3" creationId="{8EFA2349-5FA5-BACF-FD5E-D521DB175196}"/>
          </ac:spMkLst>
        </pc:spChg>
      </pc:sldChg>
      <pc:sldChg chg="addSp delSp modSp">
        <pc:chgData name="Domenic Guerrero" userId="6508a6907ac54874" providerId="Windows Live" clId="Web-{6C096407-0AAA-43BD-A92D-30B01C1B3D4F}" dt="2024-09-09T22:59:56.968" v="812" actId="1076"/>
        <pc:sldMkLst>
          <pc:docMk/>
          <pc:sldMk cId="2806454214" sldId="288"/>
        </pc:sldMkLst>
        <pc:spChg chg="mod">
          <ac:chgData name="Domenic Guerrero" userId="6508a6907ac54874" providerId="Windows Live" clId="Web-{6C096407-0AAA-43BD-A92D-30B01C1B3D4F}" dt="2024-09-09T22:59:56.968" v="812" actId="1076"/>
          <ac:spMkLst>
            <pc:docMk/>
            <pc:sldMk cId="2806454214" sldId="288"/>
            <ac:spMk id="2" creationId="{B3FC42A6-0A16-1F2B-9E2C-0F1DADCEDD97}"/>
          </ac:spMkLst>
        </pc:spChg>
        <pc:picChg chg="del mod">
          <ac:chgData name="Domenic Guerrero" userId="6508a6907ac54874" providerId="Windows Live" clId="Web-{6C096407-0AAA-43BD-A92D-30B01C1B3D4F}" dt="2024-09-09T22:57:17.790" v="802"/>
          <ac:picMkLst>
            <pc:docMk/>
            <pc:sldMk cId="2806454214" sldId="288"/>
            <ac:picMk id="4" creationId="{F34C08F2-F64A-B306-B7A8-786638DBAB2F}"/>
          </ac:picMkLst>
        </pc:picChg>
        <pc:picChg chg="mod">
          <ac:chgData name="Domenic Guerrero" userId="6508a6907ac54874" providerId="Windows Live" clId="Web-{6C096407-0AAA-43BD-A92D-30B01C1B3D4F}" dt="2024-09-05T03:43:13.361" v="99"/>
          <ac:picMkLst>
            <pc:docMk/>
            <pc:sldMk cId="2806454214" sldId="288"/>
            <ac:picMk id="5" creationId="{1FB02081-B102-B02D-3B58-AC7A3B759218}"/>
          </ac:picMkLst>
        </pc:picChg>
        <pc:picChg chg="add mod">
          <ac:chgData name="Domenic Guerrero" userId="6508a6907ac54874" providerId="Windows Live" clId="Web-{6C096407-0AAA-43BD-A92D-30B01C1B3D4F}" dt="2024-09-09T22:59:47.077" v="811" actId="14100"/>
          <ac:picMkLst>
            <pc:docMk/>
            <pc:sldMk cId="2806454214" sldId="288"/>
            <ac:picMk id="6" creationId="{B7B23EF4-2046-1195-D58B-2C5A44E3372F}"/>
          </ac:picMkLst>
        </pc:picChg>
      </pc:sldChg>
      <pc:sldChg chg="addSp delSp modSp">
        <pc:chgData name="Domenic Guerrero" userId="6508a6907ac54874" providerId="Windows Live" clId="Web-{6C096407-0AAA-43BD-A92D-30B01C1B3D4F}" dt="2024-09-09T22:58:26.980" v="809" actId="14100"/>
        <pc:sldMkLst>
          <pc:docMk/>
          <pc:sldMk cId="3539150532" sldId="289"/>
        </pc:sldMkLst>
        <pc:spChg chg="mod">
          <ac:chgData name="Domenic Guerrero" userId="6508a6907ac54874" providerId="Windows Live" clId="Web-{6C096407-0AAA-43BD-A92D-30B01C1B3D4F}" dt="2024-09-05T03:44:56.646" v="106" actId="20577"/>
          <ac:spMkLst>
            <pc:docMk/>
            <pc:sldMk cId="3539150532" sldId="289"/>
            <ac:spMk id="2" creationId="{5C489C75-BC6A-03E3-ACB4-A3DE71592383}"/>
          </ac:spMkLst>
        </pc:spChg>
        <pc:picChg chg="del mod">
          <ac:chgData name="Domenic Guerrero" userId="6508a6907ac54874" providerId="Windows Live" clId="Web-{6C096407-0AAA-43BD-A92D-30B01C1B3D4F}" dt="2024-09-05T04:37:37.449" v="113"/>
          <ac:picMkLst>
            <pc:docMk/>
            <pc:sldMk cId="3539150532" sldId="289"/>
            <ac:picMk id="4" creationId="{65B907E8-C6B0-A1DB-BB13-4D006085BD2F}"/>
          </ac:picMkLst>
        </pc:picChg>
        <pc:picChg chg="add mod">
          <ac:chgData name="Domenic Guerrero" userId="6508a6907ac54874" providerId="Windows Live" clId="Web-{6C096407-0AAA-43BD-A92D-30B01C1B3D4F}" dt="2024-09-09T22:58:16.027" v="808" actId="14100"/>
          <ac:picMkLst>
            <pc:docMk/>
            <pc:sldMk cId="3539150532" sldId="289"/>
            <ac:picMk id="4" creationId="{F19A7E7D-E36F-0A97-CEFA-B9E24E0D1DFA}"/>
          </ac:picMkLst>
        </pc:picChg>
        <pc:picChg chg="add del mod">
          <ac:chgData name="Domenic Guerrero" userId="6508a6907ac54874" providerId="Windows Live" clId="Web-{6C096407-0AAA-43BD-A92D-30B01C1B3D4F}" dt="2024-09-09T22:56:46.367" v="798"/>
          <ac:picMkLst>
            <pc:docMk/>
            <pc:sldMk cId="3539150532" sldId="289"/>
            <ac:picMk id="6" creationId="{CFFC678E-AE58-F046-1FBD-1B550AD5DD67}"/>
          </ac:picMkLst>
        </pc:picChg>
        <pc:picChg chg="add mod modCrop">
          <ac:chgData name="Domenic Guerrero" userId="6508a6907ac54874" providerId="Windows Live" clId="Web-{6C096407-0AAA-43BD-A92D-30B01C1B3D4F}" dt="2024-09-09T22:58:26.980" v="809" actId="14100"/>
          <ac:picMkLst>
            <pc:docMk/>
            <pc:sldMk cId="3539150532" sldId="289"/>
            <ac:picMk id="7" creationId="{1F0216D5-B067-DE11-D458-1390A26D5B4E}"/>
          </ac:picMkLst>
        </pc:picChg>
      </pc:sldChg>
      <pc:sldChg chg="modSp">
        <pc:chgData name="Domenic Guerrero" userId="6508a6907ac54874" providerId="Windows Live" clId="Web-{6C096407-0AAA-43BD-A92D-30B01C1B3D4F}" dt="2024-09-05T05:23:55.947" v="327" actId="20577"/>
        <pc:sldMkLst>
          <pc:docMk/>
          <pc:sldMk cId="2308662779" sldId="290"/>
        </pc:sldMkLst>
        <pc:spChg chg="mod">
          <ac:chgData name="Domenic Guerrero" userId="6508a6907ac54874" providerId="Windows Live" clId="Web-{6C096407-0AAA-43BD-A92D-30B01C1B3D4F}" dt="2024-09-05T05:23:55.947" v="327" actId="20577"/>
          <ac:spMkLst>
            <pc:docMk/>
            <pc:sldMk cId="2308662779" sldId="290"/>
            <ac:spMk id="7" creationId="{FF837CD6-1E96-72BF-BA91-85872A959457}"/>
          </ac:spMkLst>
        </pc:spChg>
      </pc:sldChg>
      <pc:sldChg chg="modSp">
        <pc:chgData name="Domenic Guerrero" userId="6508a6907ac54874" providerId="Windows Live" clId="Web-{6C096407-0AAA-43BD-A92D-30B01C1B3D4F}" dt="2024-09-05T19:36:55.857" v="328" actId="1076"/>
        <pc:sldMkLst>
          <pc:docMk/>
          <pc:sldMk cId="3492612358" sldId="293"/>
        </pc:sldMkLst>
        <pc:spChg chg="mod">
          <ac:chgData name="Domenic Guerrero" userId="6508a6907ac54874" providerId="Windows Live" clId="Web-{6C096407-0AAA-43BD-A92D-30B01C1B3D4F}" dt="2024-09-05T02:41:57.154" v="33" actId="14100"/>
          <ac:spMkLst>
            <pc:docMk/>
            <pc:sldMk cId="3492612358" sldId="293"/>
            <ac:spMk id="2" creationId="{744E4BC1-D0B8-C46C-AA55-CC050686FC28}"/>
          </ac:spMkLst>
        </pc:spChg>
        <pc:spChg chg="mod">
          <ac:chgData name="Domenic Guerrero" userId="6508a6907ac54874" providerId="Windows Live" clId="Web-{6C096407-0AAA-43BD-A92D-30B01C1B3D4F}" dt="2024-09-05T19:36:55.857" v="328" actId="1076"/>
          <ac:spMkLst>
            <pc:docMk/>
            <pc:sldMk cId="3492612358" sldId="293"/>
            <ac:spMk id="3" creationId="{F7FDBC72-F798-7FFE-B8B9-AF645A6CB75D}"/>
          </ac:spMkLst>
        </pc:spChg>
        <pc:spChg chg="mod">
          <ac:chgData name="Domenic Guerrero" userId="6508a6907ac54874" providerId="Windows Live" clId="Web-{6C096407-0AAA-43BD-A92D-30B01C1B3D4F}" dt="2024-09-05T02:45:48.195" v="55"/>
          <ac:spMkLst>
            <pc:docMk/>
            <pc:sldMk cId="3492612358" sldId="293"/>
            <ac:spMk id="39" creationId="{08980754-6F4B-43C9-B9BE-127B6BED6586}"/>
          </ac:spMkLst>
        </pc:spChg>
        <pc:picChg chg="mod">
          <ac:chgData name="Domenic Guerrero" userId="6508a6907ac54874" providerId="Windows Live" clId="Web-{6C096407-0AAA-43BD-A92D-30B01C1B3D4F}" dt="2024-09-05T02:45:04.318" v="52" actId="14100"/>
          <ac:picMkLst>
            <pc:docMk/>
            <pc:sldMk cId="3492612358" sldId="293"/>
            <ac:picMk id="4" creationId="{4B533CA1-A8CE-E85F-E697-234A1379B2E2}"/>
          </ac:picMkLst>
        </pc:picChg>
        <pc:picChg chg="mod">
          <ac:chgData name="Domenic Guerrero" userId="6508a6907ac54874" providerId="Windows Live" clId="Web-{6C096407-0AAA-43BD-A92D-30B01C1B3D4F}" dt="2024-09-05T02:44:58.849" v="51" actId="1076"/>
          <ac:picMkLst>
            <pc:docMk/>
            <pc:sldMk cId="3492612358" sldId="293"/>
            <ac:picMk id="5" creationId="{11EF16DB-92FC-691F-DB90-B1BA8762BDB0}"/>
          </ac:picMkLst>
        </pc:picChg>
      </pc:sldChg>
      <pc:sldChg chg="modSp">
        <pc:chgData name="Domenic Guerrero" userId="6508a6907ac54874" providerId="Windows Live" clId="Web-{6C096407-0AAA-43BD-A92D-30B01C1B3D4F}" dt="2024-09-09T22:50:29.289" v="796" actId="20577"/>
        <pc:sldMkLst>
          <pc:docMk/>
          <pc:sldMk cId="2111145073" sldId="294"/>
        </pc:sldMkLst>
        <pc:spChg chg="mod">
          <ac:chgData name="Domenic Guerrero" userId="6508a6907ac54874" providerId="Windows Live" clId="Web-{6C096407-0AAA-43BD-A92D-30B01C1B3D4F}" dt="2024-09-09T22:50:29.289" v="796" actId="20577"/>
          <ac:spMkLst>
            <pc:docMk/>
            <pc:sldMk cId="2111145073" sldId="294"/>
            <ac:spMk id="3" creationId="{F7FDBC72-F798-7FFE-B8B9-AF645A6CB75D}"/>
          </ac:spMkLst>
        </pc:spChg>
        <pc:spChg chg="mod">
          <ac:chgData name="Domenic Guerrero" userId="6508a6907ac54874" providerId="Windows Live" clId="Web-{6C096407-0AAA-43BD-A92D-30B01C1B3D4F}" dt="2024-09-05T02:48:14.732" v="63"/>
          <ac:spMkLst>
            <pc:docMk/>
            <pc:sldMk cId="2111145073" sldId="294"/>
            <ac:spMk id="18" creationId="{5DA32751-37A2-45C0-BE94-63D375E27003}"/>
          </ac:spMkLst>
        </pc:spChg>
        <pc:spChg chg="mod">
          <ac:chgData name="Domenic Guerrero" userId="6508a6907ac54874" providerId="Windows Live" clId="Web-{6C096407-0AAA-43BD-A92D-30B01C1B3D4F}" dt="2024-09-05T02:48:19.967" v="64"/>
          <ac:spMkLst>
            <pc:docMk/>
            <pc:sldMk cId="2111145073" sldId="294"/>
            <ac:spMk id="20" creationId="{5A55FBCD-CD42-40F5-8A1B-3203F9CAEEAA}"/>
          </ac:spMkLst>
        </pc:spChg>
        <pc:picChg chg="mod">
          <ac:chgData name="Domenic Guerrero" userId="6508a6907ac54874" providerId="Windows Live" clId="Web-{6C096407-0AAA-43BD-A92D-30B01C1B3D4F}" dt="2024-09-05T02:46:29.743" v="58" actId="14100"/>
          <ac:picMkLst>
            <pc:docMk/>
            <pc:sldMk cId="2111145073" sldId="294"/>
            <ac:picMk id="4" creationId="{CA992C3E-9500-855B-F346-433C090100A9}"/>
          </ac:picMkLst>
        </pc:picChg>
      </pc:sldChg>
    </pc:docChg>
  </pc:docChgLst>
  <pc:docChgLst>
    <pc:chgData name="Domenic Guerrero" userId="6508a6907ac54874" providerId="Windows Live" clId="Web-{1176FBB6-FC3C-404B-B65B-DBD650F4CAEE}"/>
    <pc:docChg chg="modSld">
      <pc:chgData name="Domenic Guerrero" userId="6508a6907ac54874" providerId="Windows Live" clId="Web-{1176FBB6-FC3C-404B-B65B-DBD650F4CAEE}" dt="2024-09-04T00:43:05.690" v="15" actId="1076"/>
      <pc:docMkLst>
        <pc:docMk/>
      </pc:docMkLst>
      <pc:sldChg chg="modSp">
        <pc:chgData name="Domenic Guerrero" userId="6508a6907ac54874" providerId="Windows Live" clId="Web-{1176FBB6-FC3C-404B-B65B-DBD650F4CAEE}" dt="2024-09-03T23:51:51.074" v="11" actId="20577"/>
        <pc:sldMkLst>
          <pc:docMk/>
          <pc:sldMk cId="2077041568" sldId="282"/>
        </pc:sldMkLst>
        <pc:spChg chg="mod">
          <ac:chgData name="Domenic Guerrero" userId="6508a6907ac54874" providerId="Windows Live" clId="Web-{1176FBB6-FC3C-404B-B65B-DBD650F4CAEE}" dt="2024-09-03T23:51:51.074" v="11" actId="20577"/>
          <ac:spMkLst>
            <pc:docMk/>
            <pc:sldMk cId="2077041568" sldId="282"/>
            <ac:spMk id="3" creationId="{3A194D55-8F49-301D-DFF4-5CEDF97D8DBB}"/>
          </ac:spMkLst>
        </pc:spChg>
      </pc:sldChg>
      <pc:sldChg chg="modSp">
        <pc:chgData name="Domenic Guerrero" userId="6508a6907ac54874" providerId="Windows Live" clId="Web-{1176FBB6-FC3C-404B-B65B-DBD650F4CAEE}" dt="2024-09-04T00:43:05.690" v="15" actId="1076"/>
        <pc:sldMkLst>
          <pc:docMk/>
          <pc:sldMk cId="3492612358" sldId="293"/>
        </pc:sldMkLst>
        <pc:picChg chg="mod">
          <ac:chgData name="Domenic Guerrero" userId="6508a6907ac54874" providerId="Windows Live" clId="Web-{1176FBB6-FC3C-404B-B65B-DBD650F4CAEE}" dt="2024-09-04T00:43:05.690" v="15" actId="1076"/>
          <ac:picMkLst>
            <pc:docMk/>
            <pc:sldMk cId="3492612358" sldId="293"/>
            <ac:picMk id="5" creationId="{11EF16DB-92FC-691F-DB90-B1BA8762BDB0}"/>
          </ac:picMkLst>
        </pc:picChg>
      </pc:sldChg>
      <pc:sldChg chg="modSp">
        <pc:chgData name="Domenic Guerrero" userId="6508a6907ac54874" providerId="Windows Live" clId="Web-{1176FBB6-FC3C-404B-B65B-DBD650F4CAEE}" dt="2024-09-03T23:53:31.702" v="13" actId="20577"/>
        <pc:sldMkLst>
          <pc:docMk/>
          <pc:sldMk cId="667294800" sldId="297"/>
        </pc:sldMkLst>
        <pc:spChg chg="mod">
          <ac:chgData name="Domenic Guerrero" userId="6508a6907ac54874" providerId="Windows Live" clId="Web-{1176FBB6-FC3C-404B-B65B-DBD650F4CAEE}" dt="2024-09-03T23:53:31.702" v="13" actId="20577"/>
          <ac:spMkLst>
            <pc:docMk/>
            <pc:sldMk cId="667294800" sldId="297"/>
            <ac:spMk id="3" creationId="{3A194D55-8F49-301D-DFF4-5CEDF97D8DBB}"/>
          </ac:spMkLst>
        </pc:spChg>
      </pc:sldChg>
    </pc:docChg>
  </pc:docChgLst>
  <pc:docChgLst>
    <pc:chgData name="Elena Gehle" userId="43497748c28a9025" providerId="Windows Live" clId="Web-{78781729-BE05-454C-9610-98B9DCA3F708}"/>
    <pc:docChg chg="modSld">
      <pc:chgData name="Elena Gehle" userId="43497748c28a9025" providerId="Windows Live" clId="Web-{78781729-BE05-454C-9610-98B9DCA3F708}" dt="2024-09-04T01:12:38.852" v="3"/>
      <pc:docMkLst>
        <pc:docMk/>
      </pc:docMkLst>
      <pc:sldChg chg="modSp">
        <pc:chgData name="Elena Gehle" userId="43497748c28a9025" providerId="Windows Live" clId="Web-{78781729-BE05-454C-9610-98B9DCA3F708}" dt="2024-09-04T01:12:38.852" v="3"/>
        <pc:sldMkLst>
          <pc:docMk/>
          <pc:sldMk cId="2244481683" sldId="291"/>
        </pc:sldMkLst>
        <pc:spChg chg="ord">
          <ac:chgData name="Elena Gehle" userId="43497748c28a9025" providerId="Windows Live" clId="Web-{78781729-BE05-454C-9610-98B9DCA3F708}" dt="2024-09-04T01:12:38.852" v="3"/>
          <ac:spMkLst>
            <pc:docMk/>
            <pc:sldMk cId="2244481683" sldId="291"/>
            <ac:spMk id="31" creationId="{2C1BBA94-3F40-40AA-8BB9-E69E25E537C1}"/>
          </ac:spMkLst>
        </pc:sp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10T02:01:17.290" v="9695" actId="20577"/>
      <pc:docMkLst>
        <pc:docMk/>
      </pc:docMkLst>
      <pc:sldChg chg="addSp modSp mod modTransition setBg addAnim">
        <pc:chgData name="Corey Holton" userId="dfccdeabb580c92e" providerId="LiveId" clId="{C951E7E2-DF73-498A-9B5C-67E1A1DDAFBB}" dt="2024-09-05T21:13:16.717" v="9536" actId="1076"/>
        <pc:sldMkLst>
          <pc:docMk/>
          <pc:sldMk cId="2242565451" sldId="256"/>
        </pc:sldMkLst>
        <pc:spChg chg="mod">
          <ac:chgData name="Corey Holton" userId="dfccdeabb580c92e" providerId="LiveId" clId="{C951E7E2-DF73-498A-9B5C-67E1A1DDAFBB}" dt="2024-09-05T04:01:31.360" v="8627" actId="26606"/>
          <ac:spMkLst>
            <pc:docMk/>
            <pc:sldMk cId="2242565451" sldId="256"/>
            <ac:spMk id="2" creationId="{EED61475-08A6-3DA1-59ED-D0C443778B9A}"/>
          </ac:spMkLst>
        </pc:spChg>
        <pc:spChg chg="mod">
          <ac:chgData name="Corey Holton" userId="dfccdeabb580c92e" providerId="LiveId" clId="{C951E7E2-DF73-498A-9B5C-67E1A1DDAFBB}" dt="2024-09-05T04:01:31.360" v="8627" actId="26606"/>
          <ac:spMkLst>
            <pc:docMk/>
            <pc:sldMk cId="2242565451" sldId="256"/>
            <ac:spMk id="3" creationId="{543B478A-EAF4-C94A-D04A-2332F573BFBC}"/>
          </ac:spMkLst>
        </pc:spChg>
        <pc:picChg chg="add mod">
          <ac:chgData name="Corey Holton" userId="dfccdeabb580c92e" providerId="LiveId" clId="{C951E7E2-DF73-498A-9B5C-67E1A1DDAFBB}" dt="2024-09-05T21:13:16.717" v="9536" actId="1076"/>
          <ac:picMkLst>
            <pc:docMk/>
            <pc:sldMk cId="2242565451" sldId="256"/>
            <ac:picMk id="5" creationId="{4825505B-8465-BC42-BCFC-0A1ED751F5B7}"/>
          </ac:picMkLst>
        </pc:picChg>
      </pc:sldChg>
      <pc:sldChg chg="modSp del">
        <pc:chgData name="Corey Holton" userId="dfccdeabb580c92e" providerId="LiveId" clId="{C951E7E2-DF73-498A-9B5C-67E1A1DDAFBB}" dt="2024-09-05T13:05:31.161" v="9116" actId="47"/>
        <pc:sldMkLst>
          <pc:docMk/>
          <pc:sldMk cId="446297087" sldId="257"/>
        </pc:sldMkLst>
        <pc:spChg chg="mod">
          <ac:chgData name="Corey Holton" userId="dfccdeabb580c92e" providerId="LiveId" clId="{C951E7E2-DF73-498A-9B5C-67E1A1DDAFBB}" dt="2024-09-05T04:12:31.103" v="8776"/>
          <ac:spMkLst>
            <pc:docMk/>
            <pc:sldMk cId="446297087" sldId="257"/>
            <ac:spMk id="2" creationId="{B492B1C8-0764-DA79-1EBA-E5F3C143C9C3}"/>
          </ac:spMkLst>
        </pc:spChg>
        <pc:spChg chg="mod">
          <ac:chgData name="Corey Holton" userId="dfccdeabb580c92e" providerId="LiveId" clId="{C951E7E2-DF73-498A-9B5C-67E1A1DDAFBB}" dt="2024-09-05T04:12:31.103" v="8776"/>
          <ac:spMkLst>
            <pc:docMk/>
            <pc:sldMk cId="446297087" sldId="257"/>
            <ac:spMk id="3" creationId="{CC2B7FE6-0EE5-9DC6-FF68-39267F2AA686}"/>
          </ac:spMkLst>
        </pc:spChg>
        <pc:spChg chg="mod">
          <ac:chgData name="Corey Holton" userId="dfccdeabb580c92e" providerId="LiveId" clId="{C951E7E2-DF73-498A-9B5C-67E1A1DDAFBB}" dt="2024-09-05T04:12:31.103" v="8776"/>
          <ac:spMkLst>
            <pc:docMk/>
            <pc:sldMk cId="446297087" sldId="257"/>
            <ac:spMk id="5" creationId="{09243543-9934-5955-9327-94346A526408}"/>
          </ac:spMkLst>
        </pc:spChg>
        <pc:picChg chg="mod">
          <ac:chgData name="Corey Holton" userId="dfccdeabb580c92e" providerId="LiveId" clId="{C951E7E2-DF73-498A-9B5C-67E1A1DDAFBB}" dt="2024-09-05T04:12:31.103" v="8776"/>
          <ac:picMkLst>
            <pc:docMk/>
            <pc:sldMk cId="446297087" sldId="257"/>
            <ac:picMk id="8" creationId="{318AE030-0113-808C-7322-CEAE370B4CA5}"/>
          </ac:picMkLst>
        </pc:picChg>
        <pc:picChg chg="mod">
          <ac:chgData name="Corey Holton" userId="dfccdeabb580c92e" providerId="LiveId" clId="{C951E7E2-DF73-498A-9B5C-67E1A1DDAFBB}" dt="2024-09-05T04:12:31.103" v="8776"/>
          <ac:picMkLst>
            <pc:docMk/>
            <pc:sldMk cId="446297087" sldId="257"/>
            <ac:picMk id="10" creationId="{45728895-7085-6F73-9740-C651FFDB0F80}"/>
          </ac:picMkLst>
        </pc:picChg>
      </pc:sldChg>
      <pc:sldChg chg="modSp del">
        <pc:chgData name="Corey Holton" userId="dfccdeabb580c92e" providerId="LiveId" clId="{C951E7E2-DF73-498A-9B5C-67E1A1DDAFBB}" dt="2024-09-05T13:05:32.342" v="9117" actId="47"/>
        <pc:sldMkLst>
          <pc:docMk/>
          <pc:sldMk cId="3457032928" sldId="258"/>
        </pc:sldMkLst>
        <pc:spChg chg="mod">
          <ac:chgData name="Corey Holton" userId="dfccdeabb580c92e" providerId="LiveId" clId="{C951E7E2-DF73-498A-9B5C-67E1A1DDAFBB}" dt="2024-09-05T04:12:31.103" v="8776"/>
          <ac:spMkLst>
            <pc:docMk/>
            <pc:sldMk cId="3457032928" sldId="258"/>
            <ac:spMk id="2" creationId="{B492B1C8-0764-DA79-1EBA-E5F3C143C9C3}"/>
          </ac:spMkLst>
        </pc:spChg>
        <pc:spChg chg="mod">
          <ac:chgData name="Corey Holton" userId="dfccdeabb580c92e" providerId="LiveId" clId="{C951E7E2-DF73-498A-9B5C-67E1A1DDAFBB}" dt="2024-09-05T04:12:31.103" v="8776"/>
          <ac:spMkLst>
            <pc:docMk/>
            <pc:sldMk cId="3457032928" sldId="258"/>
            <ac:spMk id="3" creationId="{CC2B7FE6-0EE5-9DC6-FF68-39267F2AA686}"/>
          </ac:spMkLst>
        </pc:spChg>
        <pc:spChg chg="mod">
          <ac:chgData name="Corey Holton" userId="dfccdeabb580c92e" providerId="LiveId" clId="{C951E7E2-DF73-498A-9B5C-67E1A1DDAFBB}" dt="2024-09-05T04:12:31.103" v="8776"/>
          <ac:spMkLst>
            <pc:docMk/>
            <pc:sldMk cId="3457032928" sldId="258"/>
            <ac:spMk id="5" creationId="{09243543-9934-5955-9327-94346A526408}"/>
          </ac:spMkLst>
        </pc:spChg>
        <pc:picChg chg="mod">
          <ac:chgData name="Corey Holton" userId="dfccdeabb580c92e" providerId="LiveId" clId="{C951E7E2-DF73-498A-9B5C-67E1A1DDAFBB}" dt="2024-09-05T04:12:31.103" v="8776"/>
          <ac:picMkLst>
            <pc:docMk/>
            <pc:sldMk cId="3457032928" sldId="258"/>
            <ac:picMk id="9" creationId="{843B9B7E-28ED-38BA-A009-6FF23402BF50}"/>
          </ac:picMkLst>
        </pc:picChg>
        <pc:picChg chg="mod">
          <ac:chgData name="Corey Holton" userId="dfccdeabb580c92e" providerId="LiveId" clId="{C951E7E2-DF73-498A-9B5C-67E1A1DDAFBB}" dt="2024-09-05T04:12:31.103" v="8776"/>
          <ac:picMkLst>
            <pc:docMk/>
            <pc:sldMk cId="3457032928" sldId="258"/>
            <ac:picMk id="10" creationId="{45728895-7085-6F73-9740-C651FFDB0F80}"/>
          </ac:picMkLst>
        </pc:picChg>
      </pc:sldChg>
      <pc:sldChg chg="modSp del">
        <pc:chgData name="Corey Holton" userId="dfccdeabb580c92e" providerId="LiveId" clId="{C951E7E2-DF73-498A-9B5C-67E1A1DDAFBB}" dt="2024-09-05T13:05:33.484" v="9118" actId="47"/>
        <pc:sldMkLst>
          <pc:docMk/>
          <pc:sldMk cId="764149526" sldId="259"/>
        </pc:sldMkLst>
        <pc:spChg chg="mod">
          <ac:chgData name="Corey Holton" userId="dfccdeabb580c92e" providerId="LiveId" clId="{C951E7E2-DF73-498A-9B5C-67E1A1DDAFBB}" dt="2024-09-05T04:12:31.103" v="8776"/>
          <ac:spMkLst>
            <pc:docMk/>
            <pc:sldMk cId="764149526" sldId="259"/>
            <ac:spMk id="2" creationId="{B492B1C8-0764-DA79-1EBA-E5F3C143C9C3}"/>
          </ac:spMkLst>
        </pc:spChg>
        <pc:spChg chg="mod">
          <ac:chgData name="Corey Holton" userId="dfccdeabb580c92e" providerId="LiveId" clId="{C951E7E2-DF73-498A-9B5C-67E1A1DDAFBB}" dt="2024-09-05T04:12:31.103" v="8776"/>
          <ac:spMkLst>
            <pc:docMk/>
            <pc:sldMk cId="764149526" sldId="259"/>
            <ac:spMk id="3" creationId="{CC2B7FE6-0EE5-9DC6-FF68-39267F2AA686}"/>
          </ac:spMkLst>
        </pc:spChg>
        <pc:spChg chg="mod">
          <ac:chgData name="Corey Holton" userId="dfccdeabb580c92e" providerId="LiveId" clId="{C951E7E2-DF73-498A-9B5C-67E1A1DDAFBB}" dt="2024-09-05T04:12:31.103" v="8776"/>
          <ac:spMkLst>
            <pc:docMk/>
            <pc:sldMk cId="764149526" sldId="259"/>
            <ac:spMk id="5" creationId="{09243543-9934-5955-9327-94346A526408}"/>
          </ac:spMkLst>
        </pc:spChg>
        <pc:picChg chg="mod">
          <ac:chgData name="Corey Holton" userId="dfccdeabb580c92e" providerId="LiveId" clId="{C951E7E2-DF73-498A-9B5C-67E1A1DDAFBB}" dt="2024-09-05T04:12:31.103" v="8776"/>
          <ac:picMkLst>
            <pc:docMk/>
            <pc:sldMk cId="764149526" sldId="259"/>
            <ac:picMk id="9" creationId="{F5C8BBCD-C6D9-19BA-5732-68CC40B27E5F}"/>
          </ac:picMkLst>
        </pc:picChg>
        <pc:picChg chg="mod">
          <ac:chgData name="Corey Holton" userId="dfccdeabb580c92e" providerId="LiveId" clId="{C951E7E2-DF73-498A-9B5C-67E1A1DDAFBB}" dt="2024-09-05T04:12:31.103" v="8776"/>
          <ac:picMkLst>
            <pc:docMk/>
            <pc:sldMk cId="764149526" sldId="259"/>
            <ac:picMk id="10" creationId="{45728895-7085-6F73-9740-C651FFDB0F80}"/>
          </ac:picMkLst>
        </pc:picChg>
      </pc:sldChg>
      <pc:sldChg chg="modSp del">
        <pc:chgData name="Corey Holton" userId="dfccdeabb580c92e" providerId="LiveId" clId="{C951E7E2-DF73-498A-9B5C-67E1A1DDAFBB}" dt="2024-09-05T13:05:34.419" v="9119" actId="47"/>
        <pc:sldMkLst>
          <pc:docMk/>
          <pc:sldMk cId="3741596890" sldId="260"/>
        </pc:sldMkLst>
        <pc:spChg chg="mod">
          <ac:chgData name="Corey Holton" userId="dfccdeabb580c92e" providerId="LiveId" clId="{C951E7E2-DF73-498A-9B5C-67E1A1DDAFBB}" dt="2024-09-05T04:12:31.103" v="8776"/>
          <ac:spMkLst>
            <pc:docMk/>
            <pc:sldMk cId="3741596890" sldId="260"/>
            <ac:spMk id="2" creationId="{B492B1C8-0764-DA79-1EBA-E5F3C143C9C3}"/>
          </ac:spMkLst>
        </pc:spChg>
        <pc:spChg chg="mod">
          <ac:chgData name="Corey Holton" userId="dfccdeabb580c92e" providerId="LiveId" clId="{C951E7E2-DF73-498A-9B5C-67E1A1DDAFBB}" dt="2024-09-05T04:12:31.103" v="8776"/>
          <ac:spMkLst>
            <pc:docMk/>
            <pc:sldMk cId="3741596890" sldId="260"/>
            <ac:spMk id="3" creationId="{CC2B7FE6-0EE5-9DC6-FF68-39267F2AA686}"/>
          </ac:spMkLst>
        </pc:spChg>
        <pc:spChg chg="mod">
          <ac:chgData name="Corey Holton" userId="dfccdeabb580c92e" providerId="LiveId" clId="{C951E7E2-DF73-498A-9B5C-67E1A1DDAFBB}" dt="2024-09-05T04:12:31.103" v="8776"/>
          <ac:spMkLst>
            <pc:docMk/>
            <pc:sldMk cId="3741596890" sldId="260"/>
            <ac:spMk id="5" creationId="{09243543-9934-5955-9327-94346A526408}"/>
          </ac:spMkLst>
        </pc:spChg>
        <pc:picChg chg="mod">
          <ac:chgData name="Corey Holton" userId="dfccdeabb580c92e" providerId="LiveId" clId="{C951E7E2-DF73-498A-9B5C-67E1A1DDAFBB}" dt="2024-09-05T04:12:31.103" v="8776"/>
          <ac:picMkLst>
            <pc:docMk/>
            <pc:sldMk cId="3741596890" sldId="260"/>
            <ac:picMk id="9" creationId="{5D4F2DCA-5C55-B334-45F4-72B0EBC0DB73}"/>
          </ac:picMkLst>
        </pc:picChg>
        <pc:picChg chg="mod">
          <ac:chgData name="Corey Holton" userId="dfccdeabb580c92e" providerId="LiveId" clId="{C951E7E2-DF73-498A-9B5C-67E1A1DDAFBB}" dt="2024-09-05T04:12:31.103" v="8776"/>
          <ac:picMkLst>
            <pc:docMk/>
            <pc:sldMk cId="3741596890" sldId="260"/>
            <ac:picMk id="10" creationId="{45728895-7085-6F73-9740-C651FFDB0F80}"/>
          </ac:picMkLst>
        </pc:picChg>
      </pc:sldChg>
      <pc:sldChg chg="modSp del">
        <pc:chgData name="Corey Holton" userId="dfccdeabb580c92e" providerId="LiveId" clId="{C951E7E2-DF73-498A-9B5C-67E1A1DDAFBB}" dt="2024-09-05T13:05:35.219" v="9120" actId="47"/>
        <pc:sldMkLst>
          <pc:docMk/>
          <pc:sldMk cId="3225321580" sldId="261"/>
        </pc:sldMkLst>
        <pc:spChg chg="mod">
          <ac:chgData name="Corey Holton" userId="dfccdeabb580c92e" providerId="LiveId" clId="{C951E7E2-DF73-498A-9B5C-67E1A1DDAFBB}" dt="2024-09-05T04:12:31.103" v="8776"/>
          <ac:spMkLst>
            <pc:docMk/>
            <pc:sldMk cId="3225321580" sldId="261"/>
            <ac:spMk id="2" creationId="{B492B1C8-0764-DA79-1EBA-E5F3C143C9C3}"/>
          </ac:spMkLst>
        </pc:spChg>
        <pc:spChg chg="mod">
          <ac:chgData name="Corey Holton" userId="dfccdeabb580c92e" providerId="LiveId" clId="{C951E7E2-DF73-498A-9B5C-67E1A1DDAFBB}" dt="2024-09-05T04:12:31.103" v="8776"/>
          <ac:spMkLst>
            <pc:docMk/>
            <pc:sldMk cId="3225321580" sldId="261"/>
            <ac:spMk id="3" creationId="{CC2B7FE6-0EE5-9DC6-FF68-39267F2AA686}"/>
          </ac:spMkLst>
        </pc:spChg>
        <pc:spChg chg="mod">
          <ac:chgData name="Corey Holton" userId="dfccdeabb580c92e" providerId="LiveId" clId="{C951E7E2-DF73-498A-9B5C-67E1A1DDAFBB}" dt="2024-09-05T04:12:31.103" v="8776"/>
          <ac:spMkLst>
            <pc:docMk/>
            <pc:sldMk cId="3225321580" sldId="261"/>
            <ac:spMk id="5" creationId="{09243543-9934-5955-9327-94346A526408}"/>
          </ac:spMkLst>
        </pc:spChg>
        <pc:picChg chg="mod">
          <ac:chgData name="Corey Holton" userId="dfccdeabb580c92e" providerId="LiveId" clId="{C951E7E2-DF73-498A-9B5C-67E1A1DDAFBB}" dt="2024-09-05T04:12:31.103" v="8776"/>
          <ac:picMkLst>
            <pc:docMk/>
            <pc:sldMk cId="3225321580" sldId="261"/>
            <ac:picMk id="9" creationId="{F3382251-95FC-15EF-4069-313916060AFB}"/>
          </ac:picMkLst>
        </pc:picChg>
        <pc:picChg chg="mod">
          <ac:chgData name="Corey Holton" userId="dfccdeabb580c92e" providerId="LiveId" clId="{C951E7E2-DF73-498A-9B5C-67E1A1DDAFBB}" dt="2024-09-05T04:12:31.103" v="8776"/>
          <ac:picMkLst>
            <pc:docMk/>
            <pc:sldMk cId="3225321580" sldId="261"/>
            <ac:picMk id="10" creationId="{45728895-7085-6F73-9740-C651FFDB0F80}"/>
          </ac:picMkLst>
        </pc:picChg>
      </pc:sldChg>
      <pc:sldChg chg="modSp del">
        <pc:chgData name="Corey Holton" userId="dfccdeabb580c92e" providerId="LiveId" clId="{C951E7E2-DF73-498A-9B5C-67E1A1DDAFBB}" dt="2024-09-05T13:05:35.926" v="9121" actId="47"/>
        <pc:sldMkLst>
          <pc:docMk/>
          <pc:sldMk cId="815862350" sldId="262"/>
        </pc:sldMkLst>
        <pc:spChg chg="mod">
          <ac:chgData name="Corey Holton" userId="dfccdeabb580c92e" providerId="LiveId" clId="{C951E7E2-DF73-498A-9B5C-67E1A1DDAFBB}" dt="2024-09-05T04:12:31.103" v="8776"/>
          <ac:spMkLst>
            <pc:docMk/>
            <pc:sldMk cId="815862350" sldId="262"/>
            <ac:spMk id="2" creationId="{B492B1C8-0764-DA79-1EBA-E5F3C143C9C3}"/>
          </ac:spMkLst>
        </pc:spChg>
        <pc:spChg chg="mod">
          <ac:chgData name="Corey Holton" userId="dfccdeabb580c92e" providerId="LiveId" clId="{C951E7E2-DF73-498A-9B5C-67E1A1DDAFBB}" dt="2024-09-05T04:12:31.103" v="8776"/>
          <ac:spMkLst>
            <pc:docMk/>
            <pc:sldMk cId="815862350" sldId="262"/>
            <ac:spMk id="3" creationId="{CC2B7FE6-0EE5-9DC6-FF68-39267F2AA686}"/>
          </ac:spMkLst>
        </pc:spChg>
        <pc:spChg chg="mod">
          <ac:chgData name="Corey Holton" userId="dfccdeabb580c92e" providerId="LiveId" clId="{C951E7E2-DF73-498A-9B5C-67E1A1DDAFBB}" dt="2024-09-05T04:12:31.103" v="8776"/>
          <ac:spMkLst>
            <pc:docMk/>
            <pc:sldMk cId="815862350" sldId="262"/>
            <ac:spMk id="5" creationId="{09243543-9934-5955-9327-94346A526408}"/>
          </ac:spMkLst>
        </pc:spChg>
        <pc:picChg chg="mod">
          <ac:chgData name="Corey Holton" userId="dfccdeabb580c92e" providerId="LiveId" clId="{C951E7E2-DF73-498A-9B5C-67E1A1DDAFBB}" dt="2024-09-05T04:12:31.103" v="8776"/>
          <ac:picMkLst>
            <pc:docMk/>
            <pc:sldMk cId="815862350" sldId="262"/>
            <ac:picMk id="7" creationId="{95926A3D-60A9-66EC-68C5-1330BA1B45EC}"/>
          </ac:picMkLst>
        </pc:picChg>
        <pc:picChg chg="mod">
          <ac:chgData name="Corey Holton" userId="dfccdeabb580c92e" providerId="LiveId" clId="{C951E7E2-DF73-498A-9B5C-67E1A1DDAFBB}" dt="2024-09-05T04:12:31.103" v="8776"/>
          <ac:picMkLst>
            <pc:docMk/>
            <pc:sldMk cId="815862350" sldId="262"/>
            <ac:picMk id="10" creationId="{45728895-7085-6F73-9740-C651FFDB0F80}"/>
          </ac:picMkLst>
        </pc:picChg>
      </pc:sldChg>
      <pc:sldChg chg="modSp del">
        <pc:chgData name="Corey Holton" userId="dfccdeabb580c92e" providerId="LiveId" clId="{C951E7E2-DF73-498A-9B5C-67E1A1DDAFBB}" dt="2024-09-05T13:05:37.526" v="9122" actId="47"/>
        <pc:sldMkLst>
          <pc:docMk/>
          <pc:sldMk cId="1657729727" sldId="263"/>
        </pc:sldMkLst>
        <pc:spChg chg="mod">
          <ac:chgData name="Corey Holton" userId="dfccdeabb580c92e" providerId="LiveId" clId="{C951E7E2-DF73-498A-9B5C-67E1A1DDAFBB}" dt="2024-09-05T04:12:31.103" v="8776"/>
          <ac:spMkLst>
            <pc:docMk/>
            <pc:sldMk cId="1657729727" sldId="263"/>
            <ac:spMk id="2" creationId="{B492B1C8-0764-DA79-1EBA-E5F3C143C9C3}"/>
          </ac:spMkLst>
        </pc:spChg>
        <pc:spChg chg="mod">
          <ac:chgData name="Corey Holton" userId="dfccdeabb580c92e" providerId="LiveId" clId="{C951E7E2-DF73-498A-9B5C-67E1A1DDAFBB}" dt="2024-09-05T04:12:31.103" v="8776"/>
          <ac:spMkLst>
            <pc:docMk/>
            <pc:sldMk cId="1657729727" sldId="263"/>
            <ac:spMk id="3" creationId="{CC2B7FE6-0EE5-9DC6-FF68-39267F2AA686}"/>
          </ac:spMkLst>
        </pc:spChg>
        <pc:spChg chg="mod">
          <ac:chgData name="Corey Holton" userId="dfccdeabb580c92e" providerId="LiveId" clId="{C951E7E2-DF73-498A-9B5C-67E1A1DDAFBB}" dt="2024-09-05T04:12:31.103" v="8776"/>
          <ac:spMkLst>
            <pc:docMk/>
            <pc:sldMk cId="1657729727" sldId="263"/>
            <ac:spMk id="5" creationId="{09243543-9934-5955-9327-94346A526408}"/>
          </ac:spMkLst>
        </pc:spChg>
        <pc:picChg chg="mod">
          <ac:chgData name="Corey Holton" userId="dfccdeabb580c92e" providerId="LiveId" clId="{C951E7E2-DF73-498A-9B5C-67E1A1DDAFBB}" dt="2024-09-05T04:12:31.103" v="8776"/>
          <ac:picMkLst>
            <pc:docMk/>
            <pc:sldMk cId="1657729727" sldId="263"/>
            <ac:picMk id="7" creationId="{0FE01603-670F-23CA-ADB4-3312CEDD5EBF}"/>
          </ac:picMkLst>
        </pc:picChg>
        <pc:picChg chg="mod">
          <ac:chgData name="Corey Holton" userId="dfccdeabb580c92e" providerId="LiveId" clId="{C951E7E2-DF73-498A-9B5C-67E1A1DDAFBB}" dt="2024-09-05T04:12:31.103" v="8776"/>
          <ac:picMkLst>
            <pc:docMk/>
            <pc:sldMk cId="1657729727" sldId="263"/>
            <ac:picMk id="10" creationId="{45728895-7085-6F73-9740-C651FFDB0F80}"/>
          </ac:picMkLst>
        </pc:picChg>
      </pc:sldChg>
      <pc:sldChg chg="modSp del">
        <pc:chgData name="Corey Holton" userId="dfccdeabb580c92e" providerId="LiveId" clId="{C951E7E2-DF73-498A-9B5C-67E1A1DDAFBB}" dt="2024-09-05T13:05:40.404" v="9124" actId="47"/>
        <pc:sldMkLst>
          <pc:docMk/>
          <pc:sldMk cId="3002900817" sldId="264"/>
        </pc:sldMkLst>
        <pc:spChg chg="mod">
          <ac:chgData name="Corey Holton" userId="dfccdeabb580c92e" providerId="LiveId" clId="{C951E7E2-DF73-498A-9B5C-67E1A1DDAFBB}" dt="2024-09-05T04:12:31.103" v="8776"/>
          <ac:spMkLst>
            <pc:docMk/>
            <pc:sldMk cId="3002900817" sldId="264"/>
            <ac:spMk id="2" creationId="{B492B1C8-0764-DA79-1EBA-E5F3C143C9C3}"/>
          </ac:spMkLst>
        </pc:spChg>
        <pc:spChg chg="mod">
          <ac:chgData name="Corey Holton" userId="dfccdeabb580c92e" providerId="LiveId" clId="{C951E7E2-DF73-498A-9B5C-67E1A1DDAFBB}" dt="2024-09-05T04:12:31.103" v="8776"/>
          <ac:spMkLst>
            <pc:docMk/>
            <pc:sldMk cId="3002900817" sldId="264"/>
            <ac:spMk id="3" creationId="{CC2B7FE6-0EE5-9DC6-FF68-39267F2AA686}"/>
          </ac:spMkLst>
        </pc:spChg>
        <pc:spChg chg="mod">
          <ac:chgData name="Corey Holton" userId="dfccdeabb580c92e" providerId="LiveId" clId="{C951E7E2-DF73-498A-9B5C-67E1A1DDAFBB}" dt="2024-09-05T04:12:31.103" v="8776"/>
          <ac:spMkLst>
            <pc:docMk/>
            <pc:sldMk cId="3002900817" sldId="264"/>
            <ac:spMk id="5" creationId="{09243543-9934-5955-9327-94346A526408}"/>
          </ac:spMkLst>
        </pc:spChg>
        <pc:picChg chg="mod">
          <ac:chgData name="Corey Holton" userId="dfccdeabb580c92e" providerId="LiveId" clId="{C951E7E2-DF73-498A-9B5C-67E1A1DDAFBB}" dt="2024-09-05T04:12:31.103" v="8776"/>
          <ac:picMkLst>
            <pc:docMk/>
            <pc:sldMk cId="3002900817" sldId="264"/>
            <ac:picMk id="7" creationId="{51A6710E-6B2E-B558-8F82-D51467D68CB9}"/>
          </ac:picMkLst>
        </pc:picChg>
        <pc:picChg chg="mod">
          <ac:chgData name="Corey Holton" userId="dfccdeabb580c92e" providerId="LiveId" clId="{C951E7E2-DF73-498A-9B5C-67E1A1DDAFBB}" dt="2024-09-05T04:12:31.103" v="8776"/>
          <ac:picMkLst>
            <pc:docMk/>
            <pc:sldMk cId="3002900817" sldId="264"/>
            <ac:picMk id="10" creationId="{45728895-7085-6F73-9740-C651FFDB0F80}"/>
          </ac:picMkLst>
        </pc:picChg>
      </pc:sldChg>
      <pc:sldChg chg="modSp del">
        <pc:chgData name="Corey Holton" userId="dfccdeabb580c92e" providerId="LiveId" clId="{C951E7E2-DF73-498A-9B5C-67E1A1DDAFBB}" dt="2024-09-05T13:05:39.004" v="9123" actId="47"/>
        <pc:sldMkLst>
          <pc:docMk/>
          <pc:sldMk cId="1044104072" sldId="265"/>
        </pc:sldMkLst>
        <pc:spChg chg="mod">
          <ac:chgData name="Corey Holton" userId="dfccdeabb580c92e" providerId="LiveId" clId="{C951E7E2-DF73-498A-9B5C-67E1A1DDAFBB}" dt="2024-09-05T04:12:31.103" v="8776"/>
          <ac:spMkLst>
            <pc:docMk/>
            <pc:sldMk cId="1044104072" sldId="265"/>
            <ac:spMk id="2" creationId="{B492B1C8-0764-DA79-1EBA-E5F3C143C9C3}"/>
          </ac:spMkLst>
        </pc:spChg>
        <pc:spChg chg="mod">
          <ac:chgData name="Corey Holton" userId="dfccdeabb580c92e" providerId="LiveId" clId="{C951E7E2-DF73-498A-9B5C-67E1A1DDAFBB}" dt="2024-09-05T04:12:31.103" v="8776"/>
          <ac:spMkLst>
            <pc:docMk/>
            <pc:sldMk cId="1044104072" sldId="265"/>
            <ac:spMk id="3" creationId="{CC2B7FE6-0EE5-9DC6-FF68-39267F2AA686}"/>
          </ac:spMkLst>
        </pc:spChg>
        <pc:spChg chg="mod">
          <ac:chgData name="Corey Holton" userId="dfccdeabb580c92e" providerId="LiveId" clId="{C951E7E2-DF73-498A-9B5C-67E1A1DDAFBB}" dt="2024-09-05T04:12:31.103" v="8776"/>
          <ac:spMkLst>
            <pc:docMk/>
            <pc:sldMk cId="1044104072" sldId="265"/>
            <ac:spMk id="5" creationId="{09243543-9934-5955-9327-94346A526408}"/>
          </ac:spMkLst>
        </pc:spChg>
        <pc:picChg chg="mod">
          <ac:chgData name="Corey Holton" userId="dfccdeabb580c92e" providerId="LiveId" clId="{C951E7E2-DF73-498A-9B5C-67E1A1DDAFBB}" dt="2024-09-05T04:12:31.103" v="8776"/>
          <ac:picMkLst>
            <pc:docMk/>
            <pc:sldMk cId="1044104072" sldId="265"/>
            <ac:picMk id="7" creationId="{20AFB9B5-00C1-E4F8-4427-DC41C167333C}"/>
          </ac:picMkLst>
        </pc:picChg>
        <pc:picChg chg="mod">
          <ac:chgData name="Corey Holton" userId="dfccdeabb580c92e" providerId="LiveId" clId="{C951E7E2-DF73-498A-9B5C-67E1A1DDAFBB}" dt="2024-09-05T04:12:31.103" v="8776"/>
          <ac:picMkLst>
            <pc:docMk/>
            <pc:sldMk cId="1044104072" sldId="265"/>
            <ac:picMk id="10" creationId="{45728895-7085-6F73-9740-C651FFDB0F80}"/>
          </ac:picMkLst>
        </pc:picChg>
      </pc:sldChg>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addSp delSp modSp mod modTransition setBg delDesignElem">
        <pc:chgData name="Corey Holton" userId="dfccdeabb580c92e" providerId="LiveId" clId="{C951E7E2-DF73-498A-9B5C-67E1A1DDAFBB}" dt="2024-09-05T13:49:10.662" v="9226" actId="5793"/>
        <pc:sldMkLst>
          <pc:docMk/>
          <pc:sldMk cId="2891163924" sldId="268"/>
        </pc:sldMkLst>
        <pc:spChg chg="mod">
          <ac:chgData name="Corey Holton" userId="dfccdeabb580c92e" providerId="LiveId" clId="{C951E7E2-DF73-498A-9B5C-67E1A1DDAFBB}" dt="2024-09-05T04:02:15.070" v="8630" actId="26606"/>
          <ac:spMkLst>
            <pc:docMk/>
            <pc:sldMk cId="2891163924" sldId="268"/>
            <ac:spMk id="2" creationId="{5FD35A06-F29B-FE3D-B6A1-DE96E3FF6186}"/>
          </ac:spMkLst>
        </pc:spChg>
        <pc:spChg chg="mod">
          <ac:chgData name="Corey Holton" userId="dfccdeabb580c92e" providerId="LiveId" clId="{C951E7E2-DF73-498A-9B5C-67E1A1DDAFBB}" dt="2024-09-05T13:49:10.662" v="9226" actId="5793"/>
          <ac:spMkLst>
            <pc:docMk/>
            <pc:sldMk cId="2891163924" sldId="268"/>
            <ac:spMk id="3" creationId="{8EFA2349-5FA5-BACF-FD5E-D521DB175196}"/>
          </ac:spMkLst>
        </pc:spChg>
        <pc:spChg chg="add del">
          <ac:chgData name="Corey Holton" userId="dfccdeabb580c92e" providerId="LiveId" clId="{C951E7E2-DF73-498A-9B5C-67E1A1DDAFBB}" dt="2024-09-05T04:12:31.103" v="8776"/>
          <ac:spMkLst>
            <pc:docMk/>
            <pc:sldMk cId="2891163924" sldId="268"/>
            <ac:spMk id="9" creationId="{8D25211A-4CA0-4B53-82BB-1EE7C7F3C725}"/>
          </ac:spMkLst>
        </pc:spChg>
        <pc:picChg chg="add">
          <ac:chgData name="Corey Holton" userId="dfccdeabb580c92e" providerId="LiveId" clId="{C951E7E2-DF73-498A-9B5C-67E1A1DDAFBB}" dt="2024-09-05T04:02:15.070" v="8630" actId="26606"/>
          <ac:picMkLst>
            <pc:docMk/>
            <pc:sldMk cId="2891163924" sldId="268"/>
            <ac:picMk id="5" creationId="{B00926E6-874D-296A-4254-F2085D227879}"/>
          </ac:picMkLst>
        </pc:pic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del mod ord">
        <pc:chgData name="Corey Holton" userId="dfccdeabb580c92e" providerId="LiveId" clId="{C951E7E2-DF73-498A-9B5C-67E1A1DDAFBB}" dt="2024-09-02T14:00:40.891" v="8463" actId="47"/>
        <pc:sldMkLst>
          <pc:docMk/>
          <pc:sldMk cId="4195663498" sldId="270"/>
        </pc:sldMkLst>
        <pc:spChg chg="mod">
          <ac:chgData name="Corey Holton" userId="dfccdeabb580c92e" providerId="LiveId" clId="{C951E7E2-DF73-498A-9B5C-67E1A1DDAFBB}" dt="2024-09-02T04:35:20.854" v="8235" actId="20577"/>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modSp del">
        <pc:chgData name="Corey Holton" userId="dfccdeabb580c92e" providerId="LiveId" clId="{C951E7E2-DF73-498A-9B5C-67E1A1DDAFBB}" dt="2024-09-05T13:05:42.276" v="9125" actId="47"/>
        <pc:sldMkLst>
          <pc:docMk/>
          <pc:sldMk cId="4083278731" sldId="273"/>
        </pc:sldMkLst>
        <pc:spChg chg="mod">
          <ac:chgData name="Corey Holton" userId="dfccdeabb580c92e" providerId="LiveId" clId="{C951E7E2-DF73-498A-9B5C-67E1A1DDAFBB}" dt="2024-09-05T04:12:31.103" v="8776"/>
          <ac:spMkLst>
            <pc:docMk/>
            <pc:sldMk cId="4083278731" sldId="273"/>
            <ac:spMk id="2" creationId="{79E0C86A-E8B9-DD60-B447-BC3033476A0A}"/>
          </ac:spMkLst>
        </pc:spChg>
        <pc:spChg chg="mod">
          <ac:chgData name="Corey Holton" userId="dfccdeabb580c92e" providerId="LiveId" clId="{C951E7E2-DF73-498A-9B5C-67E1A1DDAFBB}" dt="2024-09-05T04:12:31.103" v="8776"/>
          <ac:spMkLst>
            <pc:docMk/>
            <pc:sldMk cId="4083278731" sldId="273"/>
            <ac:spMk id="3" creationId="{4C3E6139-C51C-8CF8-3317-5170A81BAFB8}"/>
          </ac:spMkLst>
        </pc:spChg>
        <pc:spChg chg="mod">
          <ac:chgData name="Corey Holton" userId="dfccdeabb580c92e" providerId="LiveId" clId="{C951E7E2-DF73-498A-9B5C-67E1A1DDAFBB}" dt="2024-09-05T04:12:31.103" v="8776"/>
          <ac:spMkLst>
            <pc:docMk/>
            <pc:sldMk cId="4083278731" sldId="273"/>
            <ac:spMk id="5" creationId="{BB7D86C3-3411-7F76-B9CB-40C88911F96C}"/>
          </ac:spMkLst>
        </pc:spChg>
        <pc:picChg chg="mod">
          <ac:chgData name="Corey Holton" userId="dfccdeabb580c92e" providerId="LiveId" clId="{C951E7E2-DF73-498A-9B5C-67E1A1DDAFBB}" dt="2024-09-05T04:12:31.103" v="8776"/>
          <ac:picMkLst>
            <pc:docMk/>
            <pc:sldMk cId="4083278731" sldId="273"/>
            <ac:picMk id="8" creationId="{03F26DC3-7295-8A59-DEF6-DFD5E19A7DA7}"/>
          </ac:picMkLst>
        </pc:picChg>
        <pc:picChg chg="mod">
          <ac:chgData name="Corey Holton" userId="dfccdeabb580c92e" providerId="LiveId" clId="{C951E7E2-DF73-498A-9B5C-67E1A1DDAFBB}" dt="2024-09-05T04:12:31.103" v="8776"/>
          <ac:picMkLst>
            <pc:docMk/>
            <pc:sldMk cId="4083278731" sldId="273"/>
            <ac:picMk id="10" creationId="{C570CFD1-3EB3-F116-2370-B4B0E4ABBF49}"/>
          </ac:picMkLst>
        </pc:picChg>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delSp modSp mod modTransition setBg setClrOvrMap delDesignElem">
        <pc:chgData name="Corey Holton" userId="dfccdeabb580c92e" providerId="LiveId" clId="{C951E7E2-DF73-498A-9B5C-67E1A1DDAFBB}" dt="2024-09-05T06:07:40.630" v="9094"/>
        <pc:sldMkLst>
          <pc:docMk/>
          <pc:sldMk cId="2083879834" sldId="278"/>
        </pc:sldMkLst>
        <pc:spChg chg="mod">
          <ac:chgData name="Corey Holton" userId="dfccdeabb580c92e" providerId="LiveId" clId="{C951E7E2-DF73-498A-9B5C-67E1A1DDAFBB}" dt="2024-09-05T04:26:37.053" v="8870" actId="26606"/>
          <ac:spMkLst>
            <pc:docMk/>
            <pc:sldMk cId="2083879834" sldId="278"/>
            <ac:spMk id="2" creationId="{539EAE2D-6F05-29FC-24CF-F2FDCCA541CB}"/>
          </ac:spMkLst>
        </pc:spChg>
        <pc:spChg chg="mod ord">
          <ac:chgData name="Corey Holton" userId="dfccdeabb580c92e" providerId="LiveId" clId="{C951E7E2-DF73-498A-9B5C-67E1A1DDAFBB}" dt="2024-09-05T05:04:20.189" v="8993" actId="12"/>
          <ac:spMkLst>
            <pc:docMk/>
            <pc:sldMk cId="2083879834" sldId="278"/>
            <ac:spMk id="3" creationId="{D6F543D4-D6C9-E508-8342-FD2252C206E0}"/>
          </ac:spMkLst>
        </pc:spChg>
        <pc:spChg chg="add del">
          <ac:chgData name="Corey Holton" userId="dfccdeabb580c92e" providerId="LiveId" clId="{C951E7E2-DF73-498A-9B5C-67E1A1DDAFBB}" dt="2024-09-05T04:11:45.676" v="8771" actId="26606"/>
          <ac:spMkLst>
            <pc:docMk/>
            <pc:sldMk cId="2083879834" sldId="278"/>
            <ac:spMk id="6" creationId="{B8E41B83-C09C-4859-AB94-511A2C0BBE89}"/>
          </ac:spMkLst>
        </pc:spChg>
        <pc:spChg chg="add del">
          <ac:chgData name="Corey Holton" userId="dfccdeabb580c92e" providerId="LiveId" clId="{C951E7E2-DF73-498A-9B5C-67E1A1DDAFBB}" dt="2024-09-05T04:26:37.047" v="8869" actId="26606"/>
          <ac:spMkLst>
            <pc:docMk/>
            <pc:sldMk cId="2083879834" sldId="278"/>
            <ac:spMk id="8" creationId="{C6606EF5-7DE8-44D4-A683-EF4986E9A39A}"/>
          </ac:spMkLst>
        </pc:spChg>
        <pc:spChg chg="add del">
          <ac:chgData name="Corey Holton" userId="dfccdeabb580c92e" providerId="LiveId" clId="{C951E7E2-DF73-498A-9B5C-67E1A1DDAFBB}" dt="2024-09-05T03:38:39.168" v="8602"/>
          <ac:spMkLst>
            <pc:docMk/>
            <pc:sldMk cId="2083879834" sldId="278"/>
            <ac:spMk id="9" creationId="{FFB60E8C-7224-44A4-87A0-46A1711DD2ED}"/>
          </ac:spMkLst>
        </pc:spChg>
        <pc:spChg chg="add del">
          <ac:chgData name="Corey Holton" userId="dfccdeabb580c92e" providerId="LiveId" clId="{C951E7E2-DF73-498A-9B5C-67E1A1DDAFBB}" dt="2024-09-05T04:12:31.103" v="8776"/>
          <ac:spMkLst>
            <pc:docMk/>
            <pc:sldMk cId="2083879834" sldId="278"/>
            <ac:spMk id="10" creationId="{1FDFF85F-F105-40D5-9793-90419158C3BD}"/>
          </ac:spMkLst>
        </pc:spChg>
        <pc:spChg chg="add del">
          <ac:chgData name="Corey Holton" userId="dfccdeabb580c92e" providerId="LiveId" clId="{C951E7E2-DF73-498A-9B5C-67E1A1DDAFBB}" dt="2024-09-05T03:38:39.168" v="8602"/>
          <ac:spMkLst>
            <pc:docMk/>
            <pc:sldMk cId="2083879834" sldId="278"/>
            <ac:spMk id="11" creationId="{5DA32751-37A2-45C0-BE94-63D375E27003}"/>
          </ac:spMkLst>
        </pc:spChg>
        <pc:spChg chg="add del">
          <ac:chgData name="Corey Holton" userId="dfccdeabb580c92e" providerId="LiveId" clId="{C951E7E2-DF73-498A-9B5C-67E1A1DDAFBB}" dt="2024-09-05T04:12:31.103" v="8776"/>
          <ac:spMkLst>
            <pc:docMk/>
            <pc:sldMk cId="2083879834" sldId="278"/>
            <ac:spMk id="12" creationId="{35AB47A4-BA8C-4250-88BD-D49C68C5F9E9}"/>
          </ac:spMkLst>
        </pc:spChg>
        <pc:spChg chg="add del">
          <ac:chgData name="Corey Holton" userId="dfccdeabb580c92e" providerId="LiveId" clId="{C951E7E2-DF73-498A-9B5C-67E1A1DDAFBB}" dt="2024-09-05T03:38:39.168" v="8602"/>
          <ac:spMkLst>
            <pc:docMk/>
            <pc:sldMk cId="2083879834" sldId="278"/>
            <ac:spMk id="13" creationId="{E659831F-0D9A-4C63-9EBB-8435B85A440F}"/>
          </ac:spMkLst>
        </pc:spChg>
        <pc:spChg chg="add del">
          <ac:chgData name="Corey Holton" userId="dfccdeabb580c92e" providerId="LiveId" clId="{C951E7E2-DF73-498A-9B5C-67E1A1DDAFBB}" dt="2024-09-05T03:38:39.168" v="8602"/>
          <ac:spMkLst>
            <pc:docMk/>
            <pc:sldMk cId="2083879834" sldId="278"/>
            <ac:spMk id="15" creationId="{5A55FBCD-CD42-40F5-8A1B-3203F9CAEEAA}"/>
          </ac:spMkLst>
        </pc:spChg>
        <pc:spChg chg="add del">
          <ac:chgData name="Corey Holton" userId="dfccdeabb580c92e" providerId="LiveId" clId="{C951E7E2-DF73-498A-9B5C-67E1A1DDAFBB}" dt="2024-09-05T04:26:37.047" v="8869" actId="26606"/>
          <ac:spMkLst>
            <pc:docMk/>
            <pc:sldMk cId="2083879834" sldId="278"/>
            <ac:spMk id="18" creationId="{5BA420DF-B174-4FB4-8008-B3A1954B1E6F}"/>
          </ac:spMkLst>
        </pc:spChg>
        <pc:picChg chg="add mod">
          <ac:chgData name="Corey Holton" userId="dfccdeabb580c92e" providerId="LiveId" clId="{C951E7E2-DF73-498A-9B5C-67E1A1DDAFBB}" dt="2024-09-05T04:26:37.053" v="8870" actId="26606"/>
          <ac:picMkLst>
            <pc:docMk/>
            <pc:sldMk cId="2083879834" sldId="278"/>
            <ac:picMk id="4" creationId="{DA41AFF8-4C3A-916D-2FE3-15E8DFB68629}"/>
          </ac:picMkLst>
        </pc:picChg>
        <pc:picChg chg="add del">
          <ac:chgData name="Corey Holton" userId="dfccdeabb580c92e" providerId="LiveId" clId="{C951E7E2-DF73-498A-9B5C-67E1A1DDAFBB}" dt="2024-09-05T04:11:45.676" v="8771" actId="26606"/>
          <ac:picMkLst>
            <pc:docMk/>
            <pc:sldMk cId="2083879834" sldId="278"/>
            <ac:picMk id="7" creationId="{39E05C4E-6F76-43EC-9537-2BA7871BBE07}"/>
          </ac:picMkLst>
        </pc:picChg>
        <pc:picChg chg="add del">
          <ac:chgData name="Corey Holton" userId="dfccdeabb580c92e" providerId="LiveId" clId="{C951E7E2-DF73-498A-9B5C-67E1A1DDAFBB}" dt="2024-09-05T04:12:31.103" v="8776"/>
          <ac:picMkLst>
            <pc:docMk/>
            <pc:sldMk cId="2083879834" sldId="278"/>
            <ac:picMk id="14" creationId="{66C8958D-EB99-414F-B735-863B67BB14D3}"/>
          </ac:picMkLst>
        </pc:picChg>
        <pc:picChg chg="add del">
          <ac:chgData name="Corey Holton" userId="dfccdeabb580c92e" providerId="LiveId" clId="{C951E7E2-DF73-498A-9B5C-67E1A1DDAFBB}" dt="2024-09-05T04:12:31.103" v="8776"/>
          <ac:picMkLst>
            <pc:docMk/>
            <pc:sldMk cId="2083879834" sldId="278"/>
            <ac:picMk id="16" creationId="{39E5F3CB-7BDD-4E64-B274-CD900F08C6F3}"/>
          </ac:picMkLst>
        </pc:picChg>
        <pc:picChg chg="add del">
          <ac:chgData name="Corey Holton" userId="dfccdeabb580c92e" providerId="LiveId" clId="{C951E7E2-DF73-498A-9B5C-67E1A1DDAFBB}" dt="2024-09-05T04:26:37.047" v="8869" actId="26606"/>
          <ac:picMkLst>
            <pc:docMk/>
            <pc:sldMk cId="2083879834" sldId="278"/>
            <ac:picMk id="17" creationId="{3BE15FE4-C7B0-4CE1-9889-0ACB5A7C11D4}"/>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addSp delSp modSp new mod modTransition setBg">
        <pc:chgData name="Corey Holton" userId="dfccdeabb580c92e" providerId="LiveId" clId="{C951E7E2-DF73-498A-9B5C-67E1A1DDAFBB}" dt="2024-09-05T06:02:45.054" v="9075"/>
        <pc:sldMkLst>
          <pc:docMk/>
          <pc:sldMk cId="2077041568" sldId="282"/>
        </pc:sldMkLst>
        <pc:spChg chg="mod">
          <ac:chgData name="Corey Holton" userId="dfccdeabb580c92e" providerId="LiveId" clId="{C951E7E2-DF73-498A-9B5C-67E1A1DDAFBB}" dt="2024-09-05T04:12:31.103" v="8776"/>
          <ac:spMkLst>
            <pc:docMk/>
            <pc:sldMk cId="2077041568" sldId="282"/>
            <ac:spMk id="2" creationId="{729CFCDA-656E-17F2-BA1D-BF7A93638159}"/>
          </ac:spMkLst>
        </pc:spChg>
        <pc:spChg chg="add del mod">
          <ac:chgData name="Corey Holton" userId="dfccdeabb580c92e" providerId="LiveId" clId="{C951E7E2-DF73-498A-9B5C-67E1A1DDAFBB}" dt="2024-09-05T04:02:46.151" v="8637" actId="26606"/>
          <ac:spMkLst>
            <pc:docMk/>
            <pc:sldMk cId="2077041568" sldId="282"/>
            <ac:spMk id="3" creationId="{3A194D55-8F49-301D-DFF4-5CEDF97D8DBB}"/>
          </ac:spMkLst>
        </pc:spChg>
        <pc:graphicFrameChg chg="add del">
          <ac:chgData name="Corey Holton" userId="dfccdeabb580c92e" providerId="LiveId" clId="{C951E7E2-DF73-498A-9B5C-67E1A1DDAFBB}" dt="2024-09-05T04:02:39.120" v="8632" actId="26606"/>
          <ac:graphicFrameMkLst>
            <pc:docMk/>
            <pc:sldMk cId="2077041568" sldId="282"/>
            <ac:graphicFrameMk id="5" creationId="{938ED100-333F-107E-C359-DD9626AA5B27}"/>
          </ac:graphicFrameMkLst>
        </pc:graphicFrameChg>
        <pc:graphicFrameChg chg="add del">
          <ac:chgData name="Corey Holton" userId="dfccdeabb580c92e" providerId="LiveId" clId="{C951E7E2-DF73-498A-9B5C-67E1A1DDAFBB}" dt="2024-09-05T04:02:41.225" v="8634" actId="26606"/>
          <ac:graphicFrameMkLst>
            <pc:docMk/>
            <pc:sldMk cId="2077041568" sldId="282"/>
            <ac:graphicFrameMk id="7" creationId="{E3B0CB03-5F99-922D-523A-8077D1C84ED9}"/>
          </ac:graphicFrameMkLst>
        </pc:graphicFrameChg>
        <pc:graphicFrameChg chg="add del">
          <ac:chgData name="Corey Holton" userId="dfccdeabb580c92e" providerId="LiveId" clId="{C951E7E2-DF73-498A-9B5C-67E1A1DDAFBB}" dt="2024-09-05T04:02:46.127" v="8636" actId="26606"/>
          <ac:graphicFrameMkLst>
            <pc:docMk/>
            <pc:sldMk cId="2077041568" sldId="282"/>
            <ac:graphicFrameMk id="9" creationId="{938ED100-333F-107E-C359-DD9626AA5B27}"/>
          </ac:graphicFrameMkLst>
        </pc:graphicFrameChg>
        <pc:graphicFrameChg chg="add">
          <ac:chgData name="Corey Holton" userId="dfccdeabb580c92e" providerId="LiveId" clId="{C951E7E2-DF73-498A-9B5C-67E1A1DDAFBB}" dt="2024-09-05T04:02:46.151" v="8637" actId="26606"/>
          <ac:graphicFrameMkLst>
            <pc:docMk/>
            <pc:sldMk cId="2077041568" sldId="282"/>
            <ac:graphicFrameMk id="11" creationId="{6D2B996D-9F37-1B81-EB19-EDF9B6EF085D}"/>
          </ac:graphicFrameMkLst>
        </pc:graphicFrameChg>
      </pc:sldChg>
      <pc:sldChg chg="addSp delSp modSp new mod modTransition setBg delDesignElem">
        <pc:chgData name="Corey Holton" userId="dfccdeabb580c92e" providerId="LiveId" clId="{C951E7E2-DF73-498A-9B5C-67E1A1DDAFBB}" dt="2024-09-05T13:34:37.779" v="9188"/>
        <pc:sldMkLst>
          <pc:docMk/>
          <pc:sldMk cId="3233134659" sldId="283"/>
        </pc:sldMkLst>
        <pc:spChg chg="mod">
          <ac:chgData name="Corey Holton" userId="dfccdeabb580c92e" providerId="LiveId" clId="{C951E7E2-DF73-498A-9B5C-67E1A1DDAFBB}" dt="2024-09-05T04:15:18.362" v="8798" actId="26606"/>
          <ac:spMkLst>
            <pc:docMk/>
            <pc:sldMk cId="3233134659" sldId="283"/>
            <ac:spMk id="2" creationId="{FD705E39-A393-C435-2034-D48922C906E7}"/>
          </ac:spMkLst>
        </pc:spChg>
        <pc:spChg chg="mod ord">
          <ac:chgData name="Corey Holton" userId="dfccdeabb580c92e" providerId="LiveId" clId="{C951E7E2-DF73-498A-9B5C-67E1A1DDAFBB}" dt="2024-09-05T05:31:42.101" v="9019" actId="12"/>
          <ac:spMkLst>
            <pc:docMk/>
            <pc:sldMk cId="3233134659" sldId="283"/>
            <ac:spMk id="3" creationId="{A8F6E35D-7CEA-237F-4230-668FE833C23D}"/>
          </ac:spMkLst>
        </pc:spChg>
        <pc:spChg chg="add del">
          <ac:chgData name="Corey Holton" userId="dfccdeabb580c92e" providerId="LiveId" clId="{C951E7E2-DF73-498A-9B5C-67E1A1DDAFBB}" dt="2024-09-05T04:12:31.103" v="8776"/>
          <ac:spMkLst>
            <pc:docMk/>
            <pc:sldMk cId="3233134659" sldId="283"/>
            <ac:spMk id="9" creationId="{8D25211A-4CA0-4B53-82BB-1EE7C7F3C725}"/>
          </ac:spMkLst>
        </pc:spChg>
        <pc:picChg chg="add mod">
          <ac:chgData name="Corey Holton" userId="dfccdeabb580c92e" providerId="LiveId" clId="{C951E7E2-DF73-498A-9B5C-67E1A1DDAFBB}" dt="2024-09-05T04:15:18.362" v="8798" actId="26606"/>
          <ac:picMkLst>
            <pc:docMk/>
            <pc:sldMk cId="3233134659" sldId="283"/>
            <ac:picMk id="5" creationId="{930BBB8E-E783-BB2B-EA6D-1AFCF8555F4E}"/>
          </ac:picMkLst>
        </pc:pic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delSp modSp new mod ord modTransition setBg delDesignElem">
        <pc:chgData name="Corey Holton" userId="dfccdeabb580c92e" providerId="LiveId" clId="{C951E7E2-DF73-498A-9B5C-67E1A1DDAFBB}" dt="2024-09-05T13:36:00.296" v="9217"/>
        <pc:sldMkLst>
          <pc:docMk/>
          <pc:sldMk cId="2806454214" sldId="288"/>
        </pc:sldMkLst>
        <pc:spChg chg="mod">
          <ac:chgData name="Corey Holton" userId="dfccdeabb580c92e" providerId="LiveId" clId="{C951E7E2-DF73-498A-9B5C-67E1A1DDAFBB}" dt="2024-09-05T04:45:24.321" v="8949" actId="122"/>
          <ac:spMkLst>
            <pc:docMk/>
            <pc:sldMk cId="2806454214" sldId="288"/>
            <ac:spMk id="2" creationId="{B3FC42A6-0A16-1F2B-9E2C-0F1DADCEDD97}"/>
          </ac:spMkLst>
        </pc:spChg>
        <pc:spChg chg="mod">
          <ac:chgData name="Corey Holton" userId="dfccdeabb580c92e" providerId="LiveId" clId="{C951E7E2-DF73-498A-9B5C-67E1A1DDAFBB}" dt="2024-09-05T05:33:37.101" v="9026" actId="27636"/>
          <ac:spMkLst>
            <pc:docMk/>
            <pc:sldMk cId="2806454214" sldId="288"/>
            <ac:spMk id="3" creationId="{47A3F36D-6B80-17FE-CE7B-1C91A13AA188}"/>
          </ac:spMkLst>
        </pc:spChg>
        <pc:spChg chg="add del">
          <ac:chgData name="Corey Holton" userId="dfccdeabb580c92e" providerId="LiveId" clId="{C951E7E2-DF73-498A-9B5C-67E1A1DDAFBB}" dt="2024-09-05T03:38:39.168" v="8602"/>
          <ac:spMkLst>
            <pc:docMk/>
            <pc:sldMk cId="2806454214" sldId="288"/>
            <ac:spMk id="10" creationId="{149FB5C3-7336-4FE0-A30C-CC0A3646D499}"/>
          </ac:spMkLst>
        </pc:spChg>
        <pc:spChg chg="add del">
          <ac:chgData name="Corey Holton" userId="dfccdeabb580c92e" providerId="LiveId" clId="{C951E7E2-DF73-498A-9B5C-67E1A1DDAFBB}" dt="2024-09-05T03:38:39.168" v="8602"/>
          <ac:spMkLst>
            <pc:docMk/>
            <pc:sldMk cId="2806454214" sldId="288"/>
            <ac:spMk id="16" creationId="{0DA909B4-15FF-46A6-8A7F-7AEF977FE9ED}"/>
          </ac:spMkLst>
        </pc:spChg>
        <pc:spChg chg="add del">
          <ac:chgData name="Corey Holton" userId="dfccdeabb580c92e" providerId="LiveId" clId="{C951E7E2-DF73-498A-9B5C-67E1A1DDAFBB}" dt="2024-09-05T03:38:39.168" v="8602"/>
          <ac:spMkLst>
            <pc:docMk/>
            <pc:sldMk cId="2806454214" sldId="288"/>
            <ac:spMk id="18" creationId="{1382A32C-5B0C-4B1C-A074-76C6DBCC9F87}"/>
          </ac:spMkLst>
        </pc:spChg>
        <pc:grpChg chg="add del">
          <ac:chgData name="Corey Holton" userId="dfccdeabb580c92e" providerId="LiveId" clId="{C951E7E2-DF73-498A-9B5C-67E1A1DDAFBB}" dt="2024-09-05T03:38:39.168" v="8602"/>
          <ac:grpSpMkLst>
            <pc:docMk/>
            <pc:sldMk cId="2806454214" sldId="288"/>
            <ac:grpSpMk id="12" creationId="{19A6B5CE-CB1D-48EE-8B43-E952235C8371}"/>
          </ac:grpSpMkLst>
        </pc:grpChg>
        <pc:picChg chg="add mod">
          <ac:chgData name="Corey Holton" userId="dfccdeabb580c92e" providerId="LiveId" clId="{C951E7E2-DF73-498A-9B5C-67E1A1DDAFBB}" dt="2024-09-02T15:45:50.744" v="8469" actId="14826"/>
          <ac:picMkLst>
            <pc:docMk/>
            <pc:sldMk cId="2806454214" sldId="288"/>
            <ac:picMk id="4" creationId="{F34C08F2-F64A-B306-B7A8-786638DBAB2F}"/>
          </ac:picMkLst>
        </pc:picChg>
        <pc:picChg chg="add mod">
          <ac:chgData name="Corey Holton" userId="dfccdeabb580c92e" providerId="LiveId" clId="{C951E7E2-DF73-498A-9B5C-67E1A1DDAFBB}" dt="2024-09-02T15:47:43.358" v="8470" actId="14826"/>
          <ac:picMkLst>
            <pc:docMk/>
            <pc:sldMk cId="2806454214" sldId="288"/>
            <ac:picMk id="5" creationId="{1FB02081-B102-B02D-3B58-AC7A3B759218}"/>
          </ac:picMkLst>
        </pc:picChg>
      </pc:sldChg>
      <pc:sldChg chg="addSp delSp modSp new mod ord modTransition setBg delDesignElem">
        <pc:chgData name="Corey Holton" userId="dfccdeabb580c92e" providerId="LiveId" clId="{C951E7E2-DF73-498A-9B5C-67E1A1DDAFBB}" dt="2024-09-05T13:35:34.642" v="9201"/>
        <pc:sldMkLst>
          <pc:docMk/>
          <pc:sldMk cId="3539150532" sldId="289"/>
        </pc:sldMkLst>
        <pc:spChg chg="mod">
          <ac:chgData name="Corey Holton" userId="dfccdeabb580c92e" providerId="LiveId" clId="{C951E7E2-DF73-498A-9B5C-67E1A1DDAFBB}" dt="2024-09-05T04:49:07.991" v="8970" actId="1076"/>
          <ac:spMkLst>
            <pc:docMk/>
            <pc:sldMk cId="3539150532" sldId="289"/>
            <ac:spMk id="2" creationId="{5C489C75-BC6A-03E3-ACB4-A3DE71592383}"/>
          </ac:spMkLst>
        </pc:spChg>
        <pc:spChg chg="mod ord">
          <ac:chgData name="Corey Holton" userId="dfccdeabb580c92e" providerId="LiveId" clId="{C951E7E2-DF73-498A-9B5C-67E1A1DDAFBB}" dt="2024-09-05T05:33:54.186" v="9028" actId="27636"/>
          <ac:spMkLst>
            <pc:docMk/>
            <pc:sldMk cId="3539150532" sldId="289"/>
            <ac:spMk id="3" creationId="{927106C3-38B6-E22F-489B-6178673B8136}"/>
          </ac:spMkLst>
        </pc:spChg>
        <pc:spChg chg="add del">
          <ac:chgData name="Corey Holton" userId="dfccdeabb580c92e" providerId="LiveId" clId="{C951E7E2-DF73-498A-9B5C-67E1A1DDAFBB}" dt="2024-09-05T04:32:15.919" v="8911" actId="26606"/>
          <ac:spMkLst>
            <pc:docMk/>
            <pc:sldMk cId="3539150532" sldId="289"/>
            <ac:spMk id="6" creationId="{C6606EF5-7DE8-44D4-A683-EF4986E9A39A}"/>
          </ac:spMkLst>
        </pc:spChg>
        <pc:spChg chg="add del">
          <ac:chgData name="Corey Holton" userId="dfccdeabb580c92e" providerId="LiveId" clId="{C951E7E2-DF73-498A-9B5C-67E1A1DDAFBB}" dt="2024-09-05T04:32:15.919" v="8911" actId="26606"/>
          <ac:spMkLst>
            <pc:docMk/>
            <pc:sldMk cId="3539150532" sldId="289"/>
            <ac:spMk id="8" creationId="{5BA420DF-B174-4FB4-8008-B3A1954B1E6F}"/>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5T04:33:08.180" v="8922" actId="26606"/>
          <ac:spMkLst>
            <pc:docMk/>
            <pc:sldMk cId="3539150532" sldId="289"/>
            <ac:spMk id="10" creationId="{2DA785FA-C071-43A3-A397-53F1104417F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del">
          <ac:chgData name="Corey Holton" userId="dfccdeabb580c92e" providerId="LiveId" clId="{C951E7E2-DF73-498A-9B5C-67E1A1DDAFBB}" dt="2024-09-05T03:38:39.168" v="8602"/>
          <ac:spMkLst>
            <pc:docMk/>
            <pc:sldMk cId="3539150532" sldId="289"/>
            <ac:spMk id="88" creationId="{058A14AF-9FB5-4CC7-BA35-E8E85D3EDF0E}"/>
          </ac:spMkLst>
        </pc:spChg>
        <pc:spChg chg="add del">
          <ac:chgData name="Corey Holton" userId="dfccdeabb580c92e" providerId="LiveId" clId="{C951E7E2-DF73-498A-9B5C-67E1A1DDAFBB}" dt="2024-09-05T03:38:39.168" v="8602"/>
          <ac:spMkLst>
            <pc:docMk/>
            <pc:sldMk cId="3539150532" sldId="289"/>
            <ac:spMk id="89" creationId="{3A9A4357-BD1D-4622-A4FE-766E6AB8DE84}"/>
          </ac:spMkLst>
        </pc:spChg>
        <pc:spChg chg="add del">
          <ac:chgData name="Corey Holton" userId="dfccdeabb580c92e" providerId="LiveId" clId="{C951E7E2-DF73-498A-9B5C-67E1A1DDAFBB}" dt="2024-09-05T03:38:39.168" v="8602"/>
          <ac:spMkLst>
            <pc:docMk/>
            <pc:sldMk cId="3539150532" sldId="289"/>
            <ac:spMk id="90" creationId="{E659831F-0D9A-4C63-9EBB-8435B85A440F}"/>
          </ac:spMkLst>
        </pc:spChg>
        <pc:spChg chg="add del">
          <ac:chgData name="Corey Holton" userId="dfccdeabb580c92e" providerId="LiveId" clId="{C951E7E2-DF73-498A-9B5C-67E1A1DDAFBB}" dt="2024-09-05T03:38:39.168" v="8602"/>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5T04:33:21.951" v="8924" actId="14100"/>
          <ac:picMkLst>
            <pc:docMk/>
            <pc:sldMk cId="3539150532" sldId="289"/>
            <ac:picMk id="4" creationId="{65B907E8-C6B0-A1DB-BB13-4D006085BD2F}"/>
          </ac:picMkLst>
        </pc:picChg>
        <pc:picChg chg="add del">
          <ac:chgData name="Corey Holton" userId="dfccdeabb580c92e" providerId="LiveId" clId="{C951E7E2-DF73-498A-9B5C-67E1A1DDAFBB}" dt="2024-09-05T04:32:15.919" v="8911" actId="26606"/>
          <ac:picMkLst>
            <pc:docMk/>
            <pc:sldMk cId="3539150532" sldId="289"/>
            <ac:picMk id="7" creationId="{3BE15FE4-C7B0-4CE1-9889-0ACB5A7C11D4}"/>
          </ac:picMkLst>
        </pc:picChg>
        <pc:picChg chg="add del">
          <ac:chgData name="Corey Holton" userId="dfccdeabb580c92e" providerId="LiveId" clId="{C951E7E2-DF73-498A-9B5C-67E1A1DDAFBB}" dt="2024-09-05T04:33:08.180" v="8922" actId="26606"/>
          <ac:picMkLst>
            <pc:docMk/>
            <pc:sldMk cId="3539150532" sldId="289"/>
            <ac:picMk id="12" creationId="{B654D573-EC63-4874-BAA1-1F203B95BF62}"/>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modTransition setBg setClrOvrMap delDesignElem">
        <pc:chgData name="Corey Holton" userId="dfccdeabb580c92e" providerId="LiveId" clId="{C951E7E2-DF73-498A-9B5C-67E1A1DDAFBB}" dt="2024-09-06T01:59:10.642" v="9542" actId="207"/>
        <pc:sldMkLst>
          <pc:docMk/>
          <pc:sldMk cId="2308662779" sldId="290"/>
        </pc:sldMkLst>
        <pc:spChg chg="mod">
          <ac:chgData name="Corey Holton" userId="dfccdeabb580c92e" providerId="LiveId" clId="{C951E7E2-DF73-498A-9B5C-67E1A1DDAFBB}" dt="2024-09-05T04:16:09.051" v="8804" actId="1076"/>
          <ac:spMkLst>
            <pc:docMk/>
            <pc:sldMk cId="2308662779" sldId="290"/>
            <ac:spMk id="2" creationId="{91F8720F-A42E-DD9F-7531-23208260DB65}"/>
          </ac:spMkLst>
        </pc:spChg>
        <pc:spChg chg="add del mod">
          <ac:chgData name="Corey Holton" userId="dfccdeabb580c92e" providerId="LiveId" clId="{C951E7E2-DF73-498A-9B5C-67E1A1DDAFBB}" dt="2024-09-05T05:30:57.347" v="9016" actId="478"/>
          <ac:spMkLst>
            <pc:docMk/>
            <pc:sldMk cId="2308662779" sldId="290"/>
            <ac:spMk id="4" creationId="{4DA1113D-5704-E5B7-6F52-BB6B8843459D}"/>
          </ac:spMkLst>
        </pc:spChg>
        <pc:spChg chg="add del mod">
          <ac:chgData name="Corey Holton" userId="dfccdeabb580c92e" providerId="LiveId" clId="{C951E7E2-DF73-498A-9B5C-67E1A1DDAFBB}" dt="2024-09-02T04:13:44.090" v="8062" actId="478"/>
          <ac:spMkLst>
            <pc:docMk/>
            <pc:sldMk cId="2308662779" sldId="290"/>
            <ac:spMk id="4" creationId="{914B804A-51A7-8150-BB1F-457D9608B948}"/>
          </ac:spMkLst>
        </pc:spChg>
        <pc:spChg chg="add del mod ord">
          <ac:chgData name="Corey Holton" userId="dfccdeabb580c92e" providerId="LiveId" clId="{C951E7E2-DF73-498A-9B5C-67E1A1DDAFBB}" dt="2024-09-06T01:59:10.642" v="9542" actId="207"/>
          <ac:spMkLst>
            <pc:docMk/>
            <pc:sldMk cId="2308662779" sldId="290"/>
            <ac:spMk id="7" creationId="{FF837CD6-1E96-72BF-BA91-85872A959457}"/>
          </ac:spMkLst>
        </pc:spChg>
        <pc:spChg chg="add del">
          <ac:chgData name="Corey Holton" userId="dfccdeabb580c92e" providerId="LiveId" clId="{C951E7E2-DF73-498A-9B5C-67E1A1DDAFBB}" dt="2024-09-05T04:04:39.159" v="8649" actId="26606"/>
          <ac:spMkLst>
            <pc:docMk/>
            <pc:sldMk cId="2308662779" sldId="290"/>
            <ac:spMk id="9" creationId="{CD94F7C0-1344-4B3C-AFCB-E7F006BB5348}"/>
          </ac:spMkLst>
        </pc:spChg>
        <pc:spChg chg="add del">
          <ac:chgData name="Corey Holton" userId="dfccdeabb580c92e" providerId="LiveId" clId="{C951E7E2-DF73-498A-9B5C-67E1A1DDAFBB}" dt="2024-09-05T04:10:50.699" v="8767" actId="26606"/>
          <ac:spMkLst>
            <pc:docMk/>
            <pc:sldMk cId="2308662779" sldId="290"/>
            <ac:spMk id="11" creationId="{1EA5387D-64D8-4D6C-B109-FF4E81DF609A}"/>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5T04:04:41.682" v="8651" actId="26606"/>
          <ac:spMkLst>
            <pc:docMk/>
            <pc:sldMk cId="2308662779" sldId="290"/>
            <ac:spMk id="13" creationId="{9DA15B1D-0133-4CB3-B7CC-61FA728745D1}"/>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5T04:04:41.682" v="8651" actId="26606"/>
          <ac:spMkLst>
            <pc:docMk/>
            <pc:sldMk cId="2308662779" sldId="290"/>
            <ac:spMk id="17" creationId="{B5BA9375-863F-4B24-9083-14FE819F8E05}"/>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5T04:04:43.788" v="8653" actId="26606"/>
          <ac:spMkLst>
            <pc:docMk/>
            <pc:sldMk cId="2308662779" sldId="290"/>
            <ac:spMk id="19" creationId="{CD94F7C0-1344-4B3C-AFCB-E7F006BB5348}"/>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del">
          <ac:chgData name="Corey Holton" userId="dfccdeabb580c92e" providerId="LiveId" clId="{C951E7E2-DF73-498A-9B5C-67E1A1DDAFBB}" dt="2024-09-05T03:38:39.168" v="8602"/>
          <ac:spMkLst>
            <pc:docMk/>
            <pc:sldMk cId="2308662779" sldId="290"/>
            <ac:spMk id="36" creationId="{DBC6133C-0615-4CE4-9132-37E609A9BDFA}"/>
          </ac:spMkLst>
        </pc:spChg>
        <pc:spChg chg="add del">
          <ac:chgData name="Corey Holton" userId="dfccdeabb580c92e" providerId="LiveId" clId="{C951E7E2-DF73-498A-9B5C-67E1A1DDAFBB}" dt="2024-09-05T03:38:39.168" v="8602"/>
          <ac:spMkLst>
            <pc:docMk/>
            <pc:sldMk cId="2308662779" sldId="290"/>
            <ac:spMk id="37" creationId="{169CC832-2974-4E8D-90ED-3E2941BA7336}"/>
          </ac:spMkLst>
        </pc:spChg>
        <pc:spChg chg="add del">
          <ac:chgData name="Corey Holton" userId="dfccdeabb580c92e" providerId="LiveId" clId="{C951E7E2-DF73-498A-9B5C-67E1A1DDAFBB}" dt="2024-09-05T03:38:39.168" v="8602"/>
          <ac:spMkLst>
            <pc:docMk/>
            <pc:sldMk cId="2308662779" sldId="290"/>
            <ac:spMk id="38" creationId="{55222F96-971A-4F90-B841-6BAB416C7AC1}"/>
          </ac:spMkLst>
        </pc:spChg>
        <pc:spChg chg="add del">
          <ac:chgData name="Corey Holton" userId="dfccdeabb580c92e" providerId="LiveId" clId="{C951E7E2-DF73-498A-9B5C-67E1A1DDAFBB}" dt="2024-09-05T03:38:39.168" v="8602"/>
          <ac:spMkLst>
            <pc:docMk/>
            <pc:sldMk cId="2308662779" sldId="290"/>
            <ac:spMk id="39" creationId="{08980754-6F4B-43C9-B9BE-127B6BED6586}"/>
          </ac:spMkLst>
        </pc:spChg>
        <pc:spChg chg="add del">
          <ac:chgData name="Corey Holton" userId="dfccdeabb580c92e" providerId="LiveId" clId="{C951E7E2-DF73-498A-9B5C-67E1A1DDAFBB}" dt="2024-09-05T03:38:39.168" v="8602"/>
          <ac:spMkLst>
            <pc:docMk/>
            <pc:sldMk cId="2308662779" sldId="290"/>
            <ac:spMk id="40" creationId="{2C1BBA94-3F40-40AA-8BB9-E69E25E537C1}"/>
          </ac:spMkLst>
        </pc:spChg>
        <pc:spChg chg="add">
          <ac:chgData name="Corey Holton" userId="dfccdeabb580c92e" providerId="LiveId" clId="{C951E7E2-DF73-498A-9B5C-67E1A1DDAFBB}" dt="2024-09-05T04:15:41.308" v="8801" actId="26606"/>
          <ac:spMkLst>
            <pc:docMk/>
            <pc:sldMk cId="2308662779" sldId="290"/>
            <ac:spMk id="42" creationId="{2DA785FA-C071-43A3-A397-53F1104417FB}"/>
          </ac:spMkLst>
        </pc:spChg>
        <pc:spChg chg="add del">
          <ac:chgData name="Corey Holton" userId="dfccdeabb580c92e" providerId="LiveId" clId="{C951E7E2-DF73-498A-9B5C-67E1A1DDAFBB}" dt="2024-09-05T04:06:03.993" v="8674" actId="26606"/>
          <ac:spMkLst>
            <pc:docMk/>
            <pc:sldMk cId="2308662779" sldId="290"/>
            <ac:spMk id="47" creationId="{B8E41B83-C09C-4859-AB94-511A2C0BBE89}"/>
          </ac:spMkLst>
        </pc:spChg>
        <pc:spChg chg="add del">
          <ac:chgData name="Corey Holton" userId="dfccdeabb580c92e" providerId="LiveId" clId="{C951E7E2-DF73-498A-9B5C-67E1A1DDAFBB}" dt="2024-09-05T04:06:03.993" v="8674" actId="26606"/>
          <ac:spMkLst>
            <pc:docMk/>
            <pc:sldMk cId="2308662779" sldId="290"/>
            <ac:spMk id="49" creationId="{FF837CD6-1E96-72BF-BA91-85872A959457}"/>
          </ac:spMkLst>
        </pc:spChg>
        <pc:spChg chg="add del">
          <ac:chgData name="Corey Holton" userId="dfccdeabb580c92e" providerId="LiveId" clId="{C951E7E2-DF73-498A-9B5C-67E1A1DDAFBB}" dt="2024-09-05T04:06:30.511" v="8676" actId="26606"/>
          <ac:spMkLst>
            <pc:docMk/>
            <pc:sldMk cId="2308662779" sldId="290"/>
            <ac:spMk id="51" creationId="{1EA5387D-64D8-4D6C-B109-FF4E81DF609A}"/>
          </ac:spMkLst>
        </pc:spChg>
        <pc:spChg chg="add del">
          <ac:chgData name="Corey Holton" userId="dfccdeabb580c92e" providerId="LiveId" clId="{C951E7E2-DF73-498A-9B5C-67E1A1DDAFBB}" dt="2024-09-05T04:06:33.352" v="8678" actId="26606"/>
          <ac:spMkLst>
            <pc:docMk/>
            <pc:sldMk cId="2308662779" sldId="290"/>
            <ac:spMk id="54" creationId="{B8E41B83-C09C-4859-AB94-511A2C0BBE89}"/>
          </ac:spMkLst>
        </pc:spChg>
        <pc:spChg chg="add del">
          <ac:chgData name="Corey Holton" userId="dfccdeabb580c92e" providerId="LiveId" clId="{C951E7E2-DF73-498A-9B5C-67E1A1DDAFBB}" dt="2024-09-05T04:06:33.352" v="8678" actId="26606"/>
          <ac:spMkLst>
            <pc:docMk/>
            <pc:sldMk cId="2308662779" sldId="290"/>
            <ac:spMk id="56" creationId="{FF837CD6-1E96-72BF-BA91-85872A959457}"/>
          </ac:spMkLst>
        </pc:spChg>
        <pc:spChg chg="add del">
          <ac:chgData name="Corey Holton" userId="dfccdeabb580c92e" providerId="LiveId" clId="{C951E7E2-DF73-498A-9B5C-67E1A1DDAFBB}" dt="2024-09-05T04:10:48.968" v="8766" actId="26606"/>
          <ac:spMkLst>
            <pc:docMk/>
            <pc:sldMk cId="2308662779" sldId="290"/>
            <ac:spMk id="58" creationId="{CD94F7C0-1344-4B3C-AFCB-E7F006BB5348}"/>
          </ac:spMkLst>
        </pc:spChg>
        <pc:spChg chg="add del mod ord">
          <ac:chgData name="Corey Holton" userId="dfccdeabb580c92e" providerId="LiveId" clId="{C951E7E2-DF73-498A-9B5C-67E1A1DDAFBB}" dt="2024-09-05T04:10:48.968" v="8766" actId="26606"/>
          <ac:spMkLst>
            <pc:docMk/>
            <pc:sldMk cId="2308662779" sldId="290"/>
            <ac:spMk id="60" creationId="{FF837CD6-1E96-72BF-BA91-85872A959457}"/>
          </ac:spMkLst>
        </pc:spChg>
        <pc:spChg chg="add del">
          <ac:chgData name="Corey Holton" userId="dfccdeabb580c92e" providerId="LiveId" clId="{C951E7E2-DF73-498A-9B5C-67E1A1DDAFBB}" dt="2024-09-05T04:07:35.849" v="8689" actId="26606"/>
          <ac:spMkLst>
            <pc:docMk/>
            <pc:sldMk cId="2308662779" sldId="290"/>
            <ac:spMk id="62" creationId="{8B836880-BF75-4385-9994-9270F8ACF1A7}"/>
          </ac:spMkLst>
        </pc:spChg>
        <pc:spChg chg="add del">
          <ac:chgData name="Corey Holton" userId="dfccdeabb580c92e" providerId="LiveId" clId="{C951E7E2-DF73-498A-9B5C-67E1A1DDAFBB}" dt="2024-09-05T04:07:35.849" v="8689" actId="26606"/>
          <ac:spMkLst>
            <pc:docMk/>
            <pc:sldMk cId="2308662779" sldId="290"/>
            <ac:spMk id="64" creationId="{38D32B90-922C-4411-A898-3F03AA808A09}"/>
          </ac:spMkLst>
        </pc:spChg>
        <pc:spChg chg="add del">
          <ac:chgData name="Corey Holton" userId="dfccdeabb580c92e" providerId="LiveId" clId="{C951E7E2-DF73-498A-9B5C-67E1A1DDAFBB}" dt="2024-09-05T04:07:05.586" v="8681" actId="26606"/>
          <ac:spMkLst>
            <pc:docMk/>
            <pc:sldMk cId="2308662779" sldId="290"/>
            <ac:spMk id="65" creationId="{CD94F7C0-1344-4B3C-AFCB-E7F006BB5348}"/>
          </ac:spMkLst>
        </pc:spChg>
        <pc:spChg chg="add del">
          <ac:chgData name="Corey Holton" userId="dfccdeabb580c92e" providerId="LiveId" clId="{C951E7E2-DF73-498A-9B5C-67E1A1DDAFBB}" dt="2024-09-05T04:07:57.452" v="8693" actId="26606"/>
          <ac:spMkLst>
            <pc:docMk/>
            <pc:sldMk cId="2308662779" sldId="290"/>
            <ac:spMk id="66" creationId="{1FDFF85F-F105-40D5-9793-90419158C3BD}"/>
          </ac:spMkLst>
        </pc:spChg>
        <pc:spChg chg="add del">
          <ac:chgData name="Corey Holton" userId="dfccdeabb580c92e" providerId="LiveId" clId="{C951E7E2-DF73-498A-9B5C-67E1A1DDAFBB}" dt="2024-09-05T04:07:57.452" v="8693" actId="26606"/>
          <ac:spMkLst>
            <pc:docMk/>
            <pc:sldMk cId="2308662779" sldId="290"/>
            <ac:spMk id="68" creationId="{35AB47A4-BA8C-4250-88BD-D49C68C5F9E9}"/>
          </ac:spMkLst>
        </pc:spChg>
        <pc:spChg chg="add del">
          <ac:chgData name="Corey Holton" userId="dfccdeabb580c92e" providerId="LiveId" clId="{C951E7E2-DF73-498A-9B5C-67E1A1DDAFBB}" dt="2024-09-05T04:07:08.244" v="8683" actId="26606"/>
          <ac:spMkLst>
            <pc:docMk/>
            <pc:sldMk cId="2308662779" sldId="290"/>
            <ac:spMk id="69" creationId="{B8E41B83-C09C-4859-AB94-511A2C0BBE89}"/>
          </ac:spMkLst>
        </pc:spChg>
        <pc:spChg chg="add del">
          <ac:chgData name="Corey Holton" userId="dfccdeabb580c92e" providerId="LiveId" clId="{C951E7E2-DF73-498A-9B5C-67E1A1DDAFBB}" dt="2024-09-05T04:07:23.767" v="8685" actId="26606"/>
          <ac:spMkLst>
            <pc:docMk/>
            <pc:sldMk cId="2308662779" sldId="290"/>
            <ac:spMk id="72" creationId="{9DA15B1D-0133-4CB3-B7CC-61FA728745D1}"/>
          </ac:spMkLst>
        </pc:spChg>
        <pc:spChg chg="add del">
          <ac:chgData name="Corey Holton" userId="dfccdeabb580c92e" providerId="LiveId" clId="{C951E7E2-DF73-498A-9B5C-67E1A1DDAFBB}" dt="2024-09-05T04:07:23.767" v="8685" actId="26606"/>
          <ac:spMkLst>
            <pc:docMk/>
            <pc:sldMk cId="2308662779" sldId="290"/>
            <ac:spMk id="74" creationId="{B5BA9375-863F-4B24-9083-14FE819F8E05}"/>
          </ac:spMkLst>
        </pc:spChg>
        <pc:spChg chg="add del">
          <ac:chgData name="Corey Holton" userId="dfccdeabb580c92e" providerId="LiveId" clId="{C951E7E2-DF73-498A-9B5C-67E1A1DDAFBB}" dt="2024-09-05T04:08:20.462" v="8699" actId="26606"/>
          <ac:spMkLst>
            <pc:docMk/>
            <pc:sldMk cId="2308662779" sldId="290"/>
            <ac:spMk id="76" creationId="{CD94F7C0-1344-4B3C-AFCB-E7F006BB5348}"/>
          </ac:spMkLst>
        </pc:spChg>
        <pc:spChg chg="add del">
          <ac:chgData name="Corey Holton" userId="dfccdeabb580c92e" providerId="LiveId" clId="{C951E7E2-DF73-498A-9B5C-67E1A1DDAFBB}" dt="2024-09-05T04:08:16.261" v="8695" actId="26606"/>
          <ac:spMkLst>
            <pc:docMk/>
            <pc:sldMk cId="2308662779" sldId="290"/>
            <ac:spMk id="77" creationId="{1EA5387D-64D8-4D6C-B109-FF4E81DF609A}"/>
          </ac:spMkLst>
        </pc:spChg>
        <pc:spChg chg="add del">
          <ac:chgData name="Corey Holton" userId="dfccdeabb580c92e" providerId="LiveId" clId="{C951E7E2-DF73-498A-9B5C-67E1A1DDAFBB}" dt="2024-09-05T04:08:24.900" v="8703" actId="26606"/>
          <ac:spMkLst>
            <pc:docMk/>
            <pc:sldMk cId="2308662779" sldId="290"/>
            <ac:spMk id="79" creationId="{1EA5387D-64D8-4D6C-B109-FF4E81DF609A}"/>
          </ac:spMkLst>
        </pc:spChg>
        <pc:spChg chg="add del">
          <ac:chgData name="Corey Holton" userId="dfccdeabb580c92e" providerId="LiveId" clId="{C951E7E2-DF73-498A-9B5C-67E1A1DDAFBB}" dt="2024-09-05T04:08:34.939" v="8711" actId="26606"/>
          <ac:spMkLst>
            <pc:docMk/>
            <pc:sldMk cId="2308662779" sldId="290"/>
            <ac:spMk id="80" creationId="{03FFF8D3-2EF3-4286-935A-D01BE3C85333}"/>
          </ac:spMkLst>
        </pc:spChg>
        <pc:spChg chg="add del">
          <ac:chgData name="Corey Holton" userId="dfccdeabb580c92e" providerId="LiveId" clId="{C951E7E2-DF73-498A-9B5C-67E1A1DDAFBB}" dt="2024-09-05T04:08:27.003" v="8705" actId="26606"/>
          <ac:spMkLst>
            <pc:docMk/>
            <pc:sldMk cId="2308662779" sldId="290"/>
            <ac:spMk id="81" creationId="{B8E41B83-C09C-4859-AB94-511A2C0BBE89}"/>
          </ac:spMkLst>
        </pc:spChg>
        <pc:spChg chg="add del">
          <ac:chgData name="Corey Holton" userId="dfccdeabb580c92e" providerId="LiveId" clId="{C951E7E2-DF73-498A-9B5C-67E1A1DDAFBB}" dt="2024-09-05T04:08:28.400" v="8707" actId="26606"/>
          <ac:spMkLst>
            <pc:docMk/>
            <pc:sldMk cId="2308662779" sldId="290"/>
            <ac:spMk id="84" creationId="{9DA15B1D-0133-4CB3-B7CC-61FA728745D1}"/>
          </ac:spMkLst>
        </pc:spChg>
        <pc:spChg chg="add del">
          <ac:chgData name="Corey Holton" userId="dfccdeabb580c92e" providerId="LiveId" clId="{C951E7E2-DF73-498A-9B5C-67E1A1DDAFBB}" dt="2024-09-05T04:08:28.400" v="8707" actId="26606"/>
          <ac:spMkLst>
            <pc:docMk/>
            <pc:sldMk cId="2308662779" sldId="290"/>
            <ac:spMk id="86" creationId="{B5BA9375-863F-4B24-9083-14FE819F8E05}"/>
          </ac:spMkLst>
        </pc:spChg>
        <pc:spChg chg="add del">
          <ac:chgData name="Corey Holton" userId="dfccdeabb580c92e" providerId="LiveId" clId="{C951E7E2-DF73-498A-9B5C-67E1A1DDAFBB}" dt="2024-09-05T04:08:34.939" v="8711" actId="26606"/>
          <ac:spMkLst>
            <pc:docMk/>
            <pc:sldMk cId="2308662779" sldId="290"/>
            <ac:spMk id="87" creationId="{E6C57836-126B-4938-8C7A-3C3BCB59D383}"/>
          </ac:spMkLst>
        </pc:spChg>
        <pc:spChg chg="add del">
          <ac:chgData name="Corey Holton" userId="dfccdeabb580c92e" providerId="LiveId" clId="{C951E7E2-DF73-498A-9B5C-67E1A1DDAFBB}" dt="2024-09-05T04:08:44.968" v="8719" actId="26606"/>
          <ac:spMkLst>
            <pc:docMk/>
            <pc:sldMk cId="2308662779" sldId="290"/>
            <ac:spMk id="88" creationId="{8B836880-BF75-4385-9994-9270F8ACF1A7}"/>
          </ac:spMkLst>
        </pc:spChg>
        <pc:spChg chg="add del">
          <ac:chgData name="Corey Holton" userId="dfccdeabb580c92e" providerId="LiveId" clId="{C951E7E2-DF73-498A-9B5C-67E1A1DDAFBB}" dt="2024-09-05T04:08:37.076" v="8713" actId="26606"/>
          <ac:spMkLst>
            <pc:docMk/>
            <pc:sldMk cId="2308662779" sldId="290"/>
            <ac:spMk id="89" creationId="{8D25211A-4CA0-4B53-82BB-1EE7C7F3C725}"/>
          </ac:spMkLst>
        </pc:spChg>
        <pc:spChg chg="add del">
          <ac:chgData name="Corey Holton" userId="dfccdeabb580c92e" providerId="LiveId" clId="{C951E7E2-DF73-498A-9B5C-67E1A1DDAFBB}" dt="2024-09-05T04:08:40.304" v="8715" actId="26606"/>
          <ac:spMkLst>
            <pc:docMk/>
            <pc:sldMk cId="2308662779" sldId="290"/>
            <ac:spMk id="91" creationId="{AC6EBE12-9B3E-43CB-B552-2C7A13853712}"/>
          </ac:spMkLst>
        </pc:spChg>
        <pc:spChg chg="add del">
          <ac:chgData name="Corey Holton" userId="dfccdeabb580c92e" providerId="LiveId" clId="{C951E7E2-DF73-498A-9B5C-67E1A1DDAFBB}" dt="2024-09-05T04:08:40.304" v="8715" actId="26606"/>
          <ac:spMkLst>
            <pc:docMk/>
            <pc:sldMk cId="2308662779" sldId="290"/>
            <ac:spMk id="93" creationId="{AF2529C0-FA6B-474D-B1E5-73BA7011F599}"/>
          </ac:spMkLst>
        </pc:spChg>
        <pc:spChg chg="add del">
          <ac:chgData name="Corey Holton" userId="dfccdeabb580c92e" providerId="LiveId" clId="{C951E7E2-DF73-498A-9B5C-67E1A1DDAFBB}" dt="2024-09-05T04:08:44.968" v="8719" actId="26606"/>
          <ac:spMkLst>
            <pc:docMk/>
            <pc:sldMk cId="2308662779" sldId="290"/>
            <ac:spMk id="94" creationId="{38D32B90-922C-4411-A898-3F03AA808A09}"/>
          </ac:spMkLst>
        </pc:spChg>
        <pc:spChg chg="add del">
          <ac:chgData name="Corey Holton" userId="dfccdeabb580c92e" providerId="LiveId" clId="{C951E7E2-DF73-498A-9B5C-67E1A1DDAFBB}" dt="2024-09-05T04:08:50.868" v="8723" actId="26606"/>
          <ac:spMkLst>
            <pc:docMk/>
            <pc:sldMk cId="2308662779" sldId="290"/>
            <ac:spMk id="95" creationId="{1FDFF85F-F105-40D5-9793-90419158C3BD}"/>
          </ac:spMkLst>
        </pc:spChg>
        <pc:spChg chg="add del">
          <ac:chgData name="Corey Holton" userId="dfccdeabb580c92e" providerId="LiveId" clId="{C951E7E2-DF73-498A-9B5C-67E1A1DDAFBB}" dt="2024-09-05T04:08:50.868" v="8723" actId="26606"/>
          <ac:spMkLst>
            <pc:docMk/>
            <pc:sldMk cId="2308662779" sldId="290"/>
            <ac:spMk id="96" creationId="{35AB47A4-BA8C-4250-88BD-D49C68C5F9E9}"/>
          </ac:spMkLst>
        </pc:spChg>
        <pc:spChg chg="add del">
          <ac:chgData name="Corey Holton" userId="dfccdeabb580c92e" providerId="LiveId" clId="{C951E7E2-DF73-498A-9B5C-67E1A1DDAFBB}" dt="2024-09-05T04:09:06.169" v="8731" actId="26606"/>
          <ac:spMkLst>
            <pc:docMk/>
            <pc:sldMk cId="2308662779" sldId="290"/>
            <ac:spMk id="99" creationId="{626C8655-F166-4750-BA96-4360D907D478}"/>
          </ac:spMkLst>
        </pc:spChg>
        <pc:spChg chg="add del">
          <ac:chgData name="Corey Holton" userId="dfccdeabb580c92e" providerId="LiveId" clId="{C951E7E2-DF73-498A-9B5C-67E1A1DDAFBB}" dt="2024-09-05T04:08:53.044" v="8725" actId="26606"/>
          <ac:spMkLst>
            <pc:docMk/>
            <pc:sldMk cId="2308662779" sldId="290"/>
            <ac:spMk id="100" creationId="{E2E0C929-96C6-41B1-A001-566036DF047B}"/>
          </ac:spMkLst>
        </pc:spChg>
        <pc:spChg chg="add del">
          <ac:chgData name="Corey Holton" userId="dfccdeabb580c92e" providerId="LiveId" clId="{C951E7E2-DF73-498A-9B5C-67E1A1DDAFBB}" dt="2024-09-05T04:09:06.169" v="8731" actId="26606"/>
          <ac:spMkLst>
            <pc:docMk/>
            <pc:sldMk cId="2308662779" sldId="290"/>
            <ac:spMk id="102" creationId="{0EEA75DC-BD58-47FC-A49C-D8C9469351F8}"/>
          </ac:spMkLst>
        </pc:spChg>
        <pc:spChg chg="add del">
          <ac:chgData name="Corey Holton" userId="dfccdeabb580c92e" providerId="LiveId" clId="{C951E7E2-DF73-498A-9B5C-67E1A1DDAFBB}" dt="2024-09-05T04:10:47.291" v="8765" actId="26606"/>
          <ac:spMkLst>
            <pc:docMk/>
            <pc:sldMk cId="2308662779" sldId="290"/>
            <ac:spMk id="104" creationId="{CD94F7C0-1344-4B3C-AFCB-E7F006BB5348}"/>
          </ac:spMkLst>
        </pc:spChg>
        <pc:spChg chg="add del">
          <ac:chgData name="Corey Holton" userId="dfccdeabb580c92e" providerId="LiveId" clId="{C951E7E2-DF73-498A-9B5C-67E1A1DDAFBB}" dt="2024-09-05T04:09:30.185" v="8739" actId="26606"/>
          <ac:spMkLst>
            <pc:docMk/>
            <pc:sldMk cId="2308662779" sldId="290"/>
            <ac:spMk id="107" creationId="{B8E41B83-C09C-4859-AB94-511A2C0BBE89}"/>
          </ac:spMkLst>
        </pc:spChg>
        <pc:spChg chg="add del">
          <ac:chgData name="Corey Holton" userId="dfccdeabb580c92e" providerId="LiveId" clId="{C951E7E2-DF73-498A-9B5C-67E1A1DDAFBB}" dt="2024-09-05T04:10:45.904" v="8763" actId="26606"/>
          <ac:spMkLst>
            <pc:docMk/>
            <pc:sldMk cId="2308662779" sldId="290"/>
            <ac:spMk id="109" creationId="{1FDFF85F-F105-40D5-9793-90419158C3BD}"/>
          </ac:spMkLst>
        </pc:spChg>
        <pc:spChg chg="add del">
          <ac:chgData name="Corey Holton" userId="dfccdeabb580c92e" providerId="LiveId" clId="{C951E7E2-DF73-498A-9B5C-67E1A1DDAFBB}" dt="2024-09-05T04:09:24.999" v="8735" actId="26606"/>
          <ac:spMkLst>
            <pc:docMk/>
            <pc:sldMk cId="2308662779" sldId="290"/>
            <ac:spMk id="110" creationId="{CD94F7C0-1344-4B3C-AFCB-E7F006BB5348}"/>
          </ac:spMkLst>
        </pc:spChg>
        <pc:spChg chg="add del">
          <ac:chgData name="Corey Holton" userId="dfccdeabb580c92e" providerId="LiveId" clId="{C951E7E2-DF73-498A-9B5C-67E1A1DDAFBB}" dt="2024-09-05T04:10:45.904" v="8763" actId="26606"/>
          <ac:spMkLst>
            <pc:docMk/>
            <pc:sldMk cId="2308662779" sldId="290"/>
            <ac:spMk id="111" creationId="{35AB47A4-BA8C-4250-88BD-D49C68C5F9E9}"/>
          </ac:spMkLst>
        </pc:spChg>
        <pc:spChg chg="add del">
          <ac:chgData name="Corey Holton" userId="dfccdeabb580c92e" providerId="LiveId" clId="{C951E7E2-DF73-498A-9B5C-67E1A1DDAFBB}" dt="2024-09-05T04:10:20.219" v="8753" actId="26606"/>
          <ac:spMkLst>
            <pc:docMk/>
            <pc:sldMk cId="2308662779" sldId="290"/>
            <ac:spMk id="118" creationId="{9DA15B1D-0133-4CB3-B7CC-61FA728745D1}"/>
          </ac:spMkLst>
        </pc:spChg>
        <pc:spChg chg="add del">
          <ac:chgData name="Corey Holton" userId="dfccdeabb580c92e" providerId="LiveId" clId="{C951E7E2-DF73-498A-9B5C-67E1A1DDAFBB}" dt="2024-09-05T04:10:17.446" v="8749" actId="26606"/>
          <ac:spMkLst>
            <pc:docMk/>
            <pc:sldMk cId="2308662779" sldId="290"/>
            <ac:spMk id="121" creationId="{CD94F7C0-1344-4B3C-AFCB-E7F006BB5348}"/>
          </ac:spMkLst>
        </pc:spChg>
        <pc:spChg chg="add del">
          <ac:chgData name="Corey Holton" userId="dfccdeabb580c92e" providerId="LiveId" clId="{C951E7E2-DF73-498A-9B5C-67E1A1DDAFBB}" dt="2024-09-05T04:10:20.219" v="8753" actId="26606"/>
          <ac:spMkLst>
            <pc:docMk/>
            <pc:sldMk cId="2308662779" sldId="290"/>
            <ac:spMk id="125" creationId="{B5BA9375-863F-4B24-9083-14FE819F8E05}"/>
          </ac:spMkLst>
        </pc:spChg>
        <pc:spChg chg="add del">
          <ac:chgData name="Corey Holton" userId="dfccdeabb580c92e" providerId="LiveId" clId="{C951E7E2-DF73-498A-9B5C-67E1A1DDAFBB}" dt="2024-09-05T04:10:24.558" v="8755" actId="26606"/>
          <ac:spMkLst>
            <pc:docMk/>
            <pc:sldMk cId="2308662779" sldId="290"/>
            <ac:spMk id="127" creationId="{B8E41B83-C09C-4859-AB94-511A2C0BBE89}"/>
          </ac:spMkLst>
        </pc:spChg>
        <pc:spChg chg="add del">
          <ac:chgData name="Corey Holton" userId="dfccdeabb580c92e" providerId="LiveId" clId="{C951E7E2-DF73-498A-9B5C-67E1A1DDAFBB}" dt="2024-09-05T04:10:26.956" v="8757" actId="26606"/>
          <ac:spMkLst>
            <pc:docMk/>
            <pc:sldMk cId="2308662779" sldId="290"/>
            <ac:spMk id="130" creationId="{9DA15B1D-0133-4CB3-B7CC-61FA728745D1}"/>
          </ac:spMkLst>
        </pc:spChg>
        <pc:spChg chg="add del">
          <ac:chgData name="Corey Holton" userId="dfccdeabb580c92e" providerId="LiveId" clId="{C951E7E2-DF73-498A-9B5C-67E1A1DDAFBB}" dt="2024-09-05T04:10:26.956" v="8757" actId="26606"/>
          <ac:spMkLst>
            <pc:docMk/>
            <pc:sldMk cId="2308662779" sldId="290"/>
            <ac:spMk id="132" creationId="{B5BA9375-863F-4B24-9083-14FE819F8E05}"/>
          </ac:spMkLst>
        </pc:spChg>
        <pc:spChg chg="add del">
          <ac:chgData name="Corey Holton" userId="dfccdeabb580c92e" providerId="LiveId" clId="{C951E7E2-DF73-498A-9B5C-67E1A1DDAFBB}" dt="2024-09-05T04:10:42.851" v="8759" actId="26606"/>
          <ac:spMkLst>
            <pc:docMk/>
            <pc:sldMk cId="2308662779" sldId="290"/>
            <ac:spMk id="134" creationId="{B8E41B83-C09C-4859-AB94-511A2C0BBE89}"/>
          </ac:spMkLst>
        </pc:spChg>
        <pc:graphicFrameChg chg="add del">
          <ac:chgData name="Corey Holton" userId="dfccdeabb580c92e" providerId="LiveId" clId="{C951E7E2-DF73-498A-9B5C-67E1A1DDAFBB}" dt="2024-09-05T04:05:36.321" v="8662" actId="26606"/>
          <ac:graphicFrameMkLst>
            <pc:docMk/>
            <pc:sldMk cId="2308662779" sldId="290"/>
            <ac:graphicFrameMk id="24" creationId="{D7E981E9-7550-5539-A7FD-B2EB4243778D}"/>
          </ac:graphicFrameMkLst>
        </pc:graphicFrameChg>
        <pc:graphicFrameChg chg="add del">
          <ac:chgData name="Corey Holton" userId="dfccdeabb580c92e" providerId="LiveId" clId="{C951E7E2-DF73-498A-9B5C-67E1A1DDAFBB}" dt="2024-09-05T04:05:54.200" v="8664" actId="26606"/>
          <ac:graphicFrameMkLst>
            <pc:docMk/>
            <pc:sldMk cId="2308662779" sldId="290"/>
            <ac:graphicFrameMk id="30" creationId="{B9E5151F-00BB-140E-59D3-4667889257FF}"/>
          </ac:graphicFrameMkLst>
        </pc:graphicFrameChg>
        <pc:graphicFrameChg chg="add del">
          <ac:chgData name="Corey Holton" userId="dfccdeabb580c92e" providerId="LiveId" clId="{C951E7E2-DF73-498A-9B5C-67E1A1DDAFBB}" dt="2024-09-05T04:05:57.819" v="8666" actId="26606"/>
          <ac:graphicFrameMkLst>
            <pc:docMk/>
            <pc:sldMk cId="2308662779" sldId="290"/>
            <ac:graphicFrameMk id="35" creationId="{8A21EE97-39F7-52C1-649B-2FA379819005}"/>
          </ac:graphicFrameMkLst>
        </pc:graphicFrameChg>
        <pc:graphicFrameChg chg="add del">
          <ac:chgData name="Corey Holton" userId="dfccdeabb580c92e" providerId="LiveId" clId="{C951E7E2-DF73-498A-9B5C-67E1A1DDAFBB}" dt="2024-09-05T04:05:59.463" v="8668" actId="26606"/>
          <ac:graphicFrameMkLst>
            <pc:docMk/>
            <pc:sldMk cId="2308662779" sldId="290"/>
            <ac:graphicFrameMk id="41" creationId="{3376C715-37BC-DD35-02EE-B8E35535CA6F}"/>
          </ac:graphicFrameMkLst>
        </pc:graphicFrameChg>
        <pc:graphicFrameChg chg="add del">
          <ac:chgData name="Corey Holton" userId="dfccdeabb580c92e" providerId="LiveId" clId="{C951E7E2-DF73-498A-9B5C-67E1A1DDAFBB}" dt="2024-09-05T04:06:01.179" v="8670" actId="26606"/>
          <ac:graphicFrameMkLst>
            <pc:docMk/>
            <pc:sldMk cId="2308662779" sldId="290"/>
            <ac:graphicFrameMk id="43" creationId="{B9E5151F-00BB-140E-59D3-4667889257FF}"/>
          </ac:graphicFrameMkLst>
        </pc:graphicFrameChg>
        <pc:graphicFrameChg chg="add del">
          <ac:chgData name="Corey Holton" userId="dfccdeabb580c92e" providerId="LiveId" clId="{C951E7E2-DF73-498A-9B5C-67E1A1DDAFBB}" dt="2024-09-05T04:06:02.378" v="8672" actId="26606"/>
          <ac:graphicFrameMkLst>
            <pc:docMk/>
            <pc:sldMk cId="2308662779" sldId="290"/>
            <ac:graphicFrameMk id="45" creationId="{D7E981E9-7550-5539-A7FD-B2EB4243778D}"/>
          </ac:graphicFrameMkLst>
        </pc:graphicFrameChg>
        <pc:graphicFrameChg chg="add del">
          <ac:chgData name="Corey Holton" userId="dfccdeabb580c92e" providerId="LiveId" clId="{C951E7E2-DF73-498A-9B5C-67E1A1DDAFBB}" dt="2024-09-05T04:06:30.511" v="8676" actId="26606"/>
          <ac:graphicFrameMkLst>
            <pc:docMk/>
            <pc:sldMk cId="2308662779" sldId="290"/>
            <ac:graphicFrameMk id="52" creationId="{B9E5151F-00BB-140E-59D3-4667889257FF}"/>
          </ac:graphicFrameMkLst>
        </pc:graphicFrameChg>
        <pc:picChg chg="add mod ord">
          <ac:chgData name="Corey Holton" userId="dfccdeabb580c92e" providerId="LiveId" clId="{C951E7E2-DF73-498A-9B5C-67E1A1DDAFBB}" dt="2024-09-05T04:16:34.985" v="8808" actId="1076"/>
          <ac:picMkLst>
            <pc:docMk/>
            <pc:sldMk cId="2308662779" sldId="290"/>
            <ac:picMk id="3" creationId="{80367CE3-1C7F-778B-23B8-BFC147F95A7C}"/>
          </ac:picMkLst>
        </pc:picChg>
        <pc:picChg chg="add del">
          <ac:chgData name="Corey Holton" userId="dfccdeabb580c92e" providerId="LiveId" clId="{C951E7E2-DF73-498A-9B5C-67E1A1DDAFBB}" dt="2024-09-05T04:04:39.159" v="8649" actId="26606"/>
          <ac:picMkLst>
            <pc:docMk/>
            <pc:sldMk cId="2308662779" sldId="290"/>
            <ac:picMk id="10" creationId="{4EC584A2-4215-4DB8-AE1F-E3768D77E8DE}"/>
          </ac:picMkLst>
        </pc:picChg>
        <pc:picChg chg="add del">
          <ac:chgData name="Corey Holton" userId="dfccdeabb580c92e" providerId="LiveId" clId="{C951E7E2-DF73-498A-9B5C-67E1A1DDAFBB}" dt="2024-09-05T04:04:41.682" v="8651" actId="26606"/>
          <ac:picMkLst>
            <pc:docMk/>
            <pc:sldMk cId="2308662779" sldId="290"/>
            <ac:picMk id="15" creationId="{3EF2F61C-287D-47BC-878F-C876F74FFDD2}"/>
          </ac:picMkLst>
        </pc:picChg>
        <pc:picChg chg="add del">
          <ac:chgData name="Corey Holton" userId="dfccdeabb580c92e" providerId="LiveId" clId="{C951E7E2-DF73-498A-9B5C-67E1A1DDAFBB}" dt="2024-09-05T04:04:43.788" v="8653" actId="26606"/>
          <ac:picMkLst>
            <pc:docMk/>
            <pc:sldMk cId="2308662779" sldId="290"/>
            <ac:picMk id="21" creationId="{4EC584A2-4215-4DB8-AE1F-E3768D77E8DE}"/>
          </ac:picMkLst>
        </pc:picChg>
        <pc:picChg chg="add">
          <ac:chgData name="Corey Holton" userId="dfccdeabb580c92e" providerId="LiveId" clId="{C951E7E2-DF73-498A-9B5C-67E1A1DDAFBB}" dt="2024-09-05T04:15:41.308" v="8801" actId="26606"/>
          <ac:picMkLst>
            <pc:docMk/>
            <pc:sldMk cId="2308662779" sldId="290"/>
            <ac:picMk id="44" creationId="{B654D573-EC63-4874-BAA1-1F203B95BF62}"/>
          </ac:picMkLst>
        </pc:picChg>
        <pc:picChg chg="add del">
          <ac:chgData name="Corey Holton" userId="dfccdeabb580c92e" providerId="LiveId" clId="{C951E7E2-DF73-498A-9B5C-67E1A1DDAFBB}" dt="2024-09-05T04:06:03.993" v="8674" actId="26606"/>
          <ac:picMkLst>
            <pc:docMk/>
            <pc:sldMk cId="2308662779" sldId="290"/>
            <ac:picMk id="48" creationId="{39E05C4E-6F76-43EC-9537-2BA7871BBE07}"/>
          </ac:picMkLst>
        </pc:picChg>
        <pc:picChg chg="add del">
          <ac:chgData name="Corey Holton" userId="dfccdeabb580c92e" providerId="LiveId" clId="{C951E7E2-DF73-498A-9B5C-67E1A1DDAFBB}" dt="2024-09-05T04:06:33.352" v="8678" actId="26606"/>
          <ac:picMkLst>
            <pc:docMk/>
            <pc:sldMk cId="2308662779" sldId="290"/>
            <ac:picMk id="55" creationId="{39E05C4E-6F76-43EC-9537-2BA7871BBE07}"/>
          </ac:picMkLst>
        </pc:picChg>
        <pc:picChg chg="add del">
          <ac:chgData name="Corey Holton" userId="dfccdeabb580c92e" providerId="LiveId" clId="{C951E7E2-DF73-498A-9B5C-67E1A1DDAFBB}" dt="2024-09-05T04:10:48.968" v="8766" actId="26606"/>
          <ac:picMkLst>
            <pc:docMk/>
            <pc:sldMk cId="2308662779" sldId="290"/>
            <ac:picMk id="59" creationId="{4EC584A2-4215-4DB8-AE1F-E3768D77E8DE}"/>
          </ac:picMkLst>
        </pc:picChg>
        <pc:picChg chg="add del">
          <ac:chgData name="Corey Holton" userId="dfccdeabb580c92e" providerId="LiveId" clId="{C951E7E2-DF73-498A-9B5C-67E1A1DDAFBB}" dt="2024-09-05T04:07:35.849" v="8689" actId="26606"/>
          <ac:picMkLst>
            <pc:docMk/>
            <pc:sldMk cId="2308662779" sldId="290"/>
            <ac:picMk id="63" creationId="{26BCFBE2-C65F-42E3-A14A-5D04B9842E44}"/>
          </ac:picMkLst>
        </pc:picChg>
        <pc:picChg chg="add del">
          <ac:chgData name="Corey Holton" userId="dfccdeabb580c92e" providerId="LiveId" clId="{C951E7E2-DF73-498A-9B5C-67E1A1DDAFBB}" dt="2024-09-05T04:07:05.586" v="8681" actId="26606"/>
          <ac:picMkLst>
            <pc:docMk/>
            <pc:sldMk cId="2308662779" sldId="290"/>
            <ac:picMk id="67" creationId="{4EC584A2-4215-4DB8-AE1F-E3768D77E8DE}"/>
          </ac:picMkLst>
        </pc:picChg>
        <pc:picChg chg="add del">
          <ac:chgData name="Corey Holton" userId="dfccdeabb580c92e" providerId="LiveId" clId="{C951E7E2-DF73-498A-9B5C-67E1A1DDAFBB}" dt="2024-09-05T04:07:08.244" v="8683" actId="26606"/>
          <ac:picMkLst>
            <pc:docMk/>
            <pc:sldMk cId="2308662779" sldId="290"/>
            <ac:picMk id="70" creationId="{39E05C4E-6F76-43EC-9537-2BA7871BBE07}"/>
          </ac:picMkLst>
        </pc:picChg>
        <pc:picChg chg="add del">
          <ac:chgData name="Corey Holton" userId="dfccdeabb580c92e" providerId="LiveId" clId="{C951E7E2-DF73-498A-9B5C-67E1A1DDAFBB}" dt="2024-09-05T04:07:57.452" v="8693" actId="26606"/>
          <ac:picMkLst>
            <pc:docMk/>
            <pc:sldMk cId="2308662779" sldId="290"/>
            <ac:picMk id="71" creationId="{39E5F3CB-7BDD-4E64-B274-CD900F08C6F3}"/>
          </ac:picMkLst>
        </pc:picChg>
        <pc:picChg chg="add del">
          <ac:chgData name="Corey Holton" userId="dfccdeabb580c92e" providerId="LiveId" clId="{C951E7E2-DF73-498A-9B5C-67E1A1DDAFBB}" dt="2024-09-05T04:07:23.767" v="8685" actId="26606"/>
          <ac:picMkLst>
            <pc:docMk/>
            <pc:sldMk cId="2308662779" sldId="290"/>
            <ac:picMk id="73" creationId="{3EF2F61C-287D-47BC-878F-C876F74FFDD2}"/>
          </ac:picMkLst>
        </pc:picChg>
        <pc:picChg chg="add del">
          <ac:chgData name="Corey Holton" userId="dfccdeabb580c92e" providerId="LiveId" clId="{C951E7E2-DF73-498A-9B5C-67E1A1DDAFBB}" dt="2024-09-05T04:07:57.452" v="8693" actId="26606"/>
          <ac:picMkLst>
            <pc:docMk/>
            <pc:sldMk cId="2308662779" sldId="290"/>
            <ac:picMk id="75" creationId="{66C8958D-EB99-414F-B735-863B67BB14D3}"/>
          </ac:picMkLst>
        </pc:picChg>
        <pc:picChg chg="add del">
          <ac:chgData name="Corey Holton" userId="dfccdeabb580c92e" providerId="LiveId" clId="{C951E7E2-DF73-498A-9B5C-67E1A1DDAFBB}" dt="2024-09-05T04:08:20.462" v="8699" actId="26606"/>
          <ac:picMkLst>
            <pc:docMk/>
            <pc:sldMk cId="2308662779" sldId="290"/>
            <ac:picMk id="78" creationId="{4EC584A2-4215-4DB8-AE1F-E3768D77E8DE}"/>
          </ac:picMkLst>
        </pc:picChg>
        <pc:picChg chg="add del">
          <ac:chgData name="Corey Holton" userId="dfccdeabb580c92e" providerId="LiveId" clId="{C951E7E2-DF73-498A-9B5C-67E1A1DDAFBB}" dt="2024-09-05T04:08:27.003" v="8705" actId="26606"/>
          <ac:picMkLst>
            <pc:docMk/>
            <pc:sldMk cId="2308662779" sldId="290"/>
            <ac:picMk id="82" creationId="{39E05C4E-6F76-43EC-9537-2BA7871BBE07}"/>
          </ac:picMkLst>
        </pc:picChg>
        <pc:picChg chg="add del">
          <ac:chgData name="Corey Holton" userId="dfccdeabb580c92e" providerId="LiveId" clId="{C951E7E2-DF73-498A-9B5C-67E1A1DDAFBB}" dt="2024-09-05T04:08:34.939" v="8711" actId="26606"/>
          <ac:picMkLst>
            <pc:docMk/>
            <pc:sldMk cId="2308662779" sldId="290"/>
            <ac:picMk id="83" creationId="{CD8CCB43-545E-4064-8BB8-5C492D0F5F57}"/>
          </ac:picMkLst>
        </pc:picChg>
        <pc:picChg chg="add del">
          <ac:chgData name="Corey Holton" userId="dfccdeabb580c92e" providerId="LiveId" clId="{C951E7E2-DF73-498A-9B5C-67E1A1DDAFBB}" dt="2024-09-05T04:08:28.400" v="8707" actId="26606"/>
          <ac:picMkLst>
            <pc:docMk/>
            <pc:sldMk cId="2308662779" sldId="290"/>
            <ac:picMk id="85" creationId="{3EF2F61C-287D-47BC-878F-C876F74FFDD2}"/>
          </ac:picMkLst>
        </pc:picChg>
        <pc:picChg chg="add del">
          <ac:chgData name="Corey Holton" userId="dfccdeabb580c92e" providerId="LiveId" clId="{C951E7E2-DF73-498A-9B5C-67E1A1DDAFBB}" dt="2024-09-05T04:08:44.968" v="8719" actId="26606"/>
          <ac:picMkLst>
            <pc:docMk/>
            <pc:sldMk cId="2308662779" sldId="290"/>
            <ac:picMk id="90" creationId="{26BCFBE2-C65F-42E3-A14A-5D04B9842E44}"/>
          </ac:picMkLst>
        </pc:picChg>
        <pc:picChg chg="add del">
          <ac:chgData name="Corey Holton" userId="dfccdeabb580c92e" providerId="LiveId" clId="{C951E7E2-DF73-498A-9B5C-67E1A1DDAFBB}" dt="2024-09-05T04:08:40.304" v="8715" actId="26606"/>
          <ac:picMkLst>
            <pc:docMk/>
            <pc:sldMk cId="2308662779" sldId="290"/>
            <ac:picMk id="92" creationId="{137465C4-4FD6-41C0-9B8F-23FDEF424475}"/>
          </ac:picMkLst>
        </pc:picChg>
        <pc:picChg chg="add del">
          <ac:chgData name="Corey Holton" userId="dfccdeabb580c92e" providerId="LiveId" clId="{C951E7E2-DF73-498A-9B5C-67E1A1DDAFBB}" dt="2024-09-05T04:08:50.868" v="8723" actId="26606"/>
          <ac:picMkLst>
            <pc:docMk/>
            <pc:sldMk cId="2308662779" sldId="290"/>
            <ac:picMk id="97" creationId="{66C8958D-EB99-414F-B735-863B67BB14D3}"/>
          </ac:picMkLst>
        </pc:picChg>
        <pc:picChg chg="add del">
          <ac:chgData name="Corey Holton" userId="dfccdeabb580c92e" providerId="LiveId" clId="{C951E7E2-DF73-498A-9B5C-67E1A1DDAFBB}" dt="2024-09-05T04:08:50.868" v="8723" actId="26606"/>
          <ac:picMkLst>
            <pc:docMk/>
            <pc:sldMk cId="2308662779" sldId="290"/>
            <ac:picMk id="98" creationId="{39E5F3CB-7BDD-4E64-B274-CD900F08C6F3}"/>
          </ac:picMkLst>
        </pc:picChg>
        <pc:picChg chg="add del">
          <ac:chgData name="Corey Holton" userId="dfccdeabb580c92e" providerId="LiveId" clId="{C951E7E2-DF73-498A-9B5C-67E1A1DDAFBB}" dt="2024-09-05T04:09:06.169" v="8731" actId="26606"/>
          <ac:picMkLst>
            <pc:docMk/>
            <pc:sldMk cId="2308662779" sldId="290"/>
            <ac:picMk id="101" creationId="{30862539-52F7-43D0-A2BC-ADDD9106315A}"/>
          </ac:picMkLst>
        </pc:picChg>
        <pc:picChg chg="add del">
          <ac:chgData name="Corey Holton" userId="dfccdeabb580c92e" providerId="LiveId" clId="{C951E7E2-DF73-498A-9B5C-67E1A1DDAFBB}" dt="2024-09-05T04:10:47.291" v="8765" actId="26606"/>
          <ac:picMkLst>
            <pc:docMk/>
            <pc:sldMk cId="2308662779" sldId="290"/>
            <ac:picMk id="105" creationId="{4EC584A2-4215-4DB8-AE1F-E3768D77E8DE}"/>
          </ac:picMkLst>
        </pc:picChg>
        <pc:picChg chg="add del">
          <ac:chgData name="Corey Holton" userId="dfccdeabb580c92e" providerId="LiveId" clId="{C951E7E2-DF73-498A-9B5C-67E1A1DDAFBB}" dt="2024-09-05T04:09:30.185" v="8739" actId="26606"/>
          <ac:picMkLst>
            <pc:docMk/>
            <pc:sldMk cId="2308662779" sldId="290"/>
            <ac:picMk id="108" creationId="{39E05C4E-6F76-43EC-9537-2BA7871BBE07}"/>
          </ac:picMkLst>
        </pc:picChg>
        <pc:picChg chg="add del">
          <ac:chgData name="Corey Holton" userId="dfccdeabb580c92e" providerId="LiveId" clId="{C951E7E2-DF73-498A-9B5C-67E1A1DDAFBB}" dt="2024-09-05T04:09:24.999" v="8735" actId="26606"/>
          <ac:picMkLst>
            <pc:docMk/>
            <pc:sldMk cId="2308662779" sldId="290"/>
            <ac:picMk id="112" creationId="{4EC584A2-4215-4DB8-AE1F-E3768D77E8DE}"/>
          </ac:picMkLst>
        </pc:picChg>
        <pc:picChg chg="add del">
          <ac:chgData name="Corey Holton" userId="dfccdeabb580c92e" providerId="LiveId" clId="{C951E7E2-DF73-498A-9B5C-67E1A1DDAFBB}" dt="2024-09-05T04:10:45.904" v="8763" actId="26606"/>
          <ac:picMkLst>
            <pc:docMk/>
            <pc:sldMk cId="2308662779" sldId="290"/>
            <ac:picMk id="114" creationId="{66C8958D-EB99-414F-B735-863B67BB14D3}"/>
          </ac:picMkLst>
        </pc:picChg>
        <pc:picChg chg="add del">
          <ac:chgData name="Corey Holton" userId="dfccdeabb580c92e" providerId="LiveId" clId="{C951E7E2-DF73-498A-9B5C-67E1A1DDAFBB}" dt="2024-09-05T04:10:45.904" v="8763" actId="26606"/>
          <ac:picMkLst>
            <pc:docMk/>
            <pc:sldMk cId="2308662779" sldId="290"/>
            <ac:picMk id="116" creationId="{39E5F3CB-7BDD-4E64-B274-CD900F08C6F3}"/>
          </ac:picMkLst>
        </pc:picChg>
        <pc:picChg chg="add del">
          <ac:chgData name="Corey Holton" userId="dfccdeabb580c92e" providerId="LiveId" clId="{C951E7E2-DF73-498A-9B5C-67E1A1DDAFBB}" dt="2024-09-05T04:10:20.219" v="8753" actId="26606"/>
          <ac:picMkLst>
            <pc:docMk/>
            <pc:sldMk cId="2308662779" sldId="290"/>
            <ac:picMk id="119" creationId="{3EF2F61C-287D-47BC-878F-C876F74FFDD2}"/>
          </ac:picMkLst>
        </pc:picChg>
        <pc:picChg chg="add del">
          <ac:chgData name="Corey Holton" userId="dfccdeabb580c92e" providerId="LiveId" clId="{C951E7E2-DF73-498A-9B5C-67E1A1DDAFBB}" dt="2024-09-05T04:10:17.446" v="8749" actId="26606"/>
          <ac:picMkLst>
            <pc:docMk/>
            <pc:sldMk cId="2308662779" sldId="290"/>
            <ac:picMk id="123" creationId="{4EC584A2-4215-4DB8-AE1F-E3768D77E8DE}"/>
          </ac:picMkLst>
        </pc:picChg>
        <pc:picChg chg="add del">
          <ac:chgData name="Corey Holton" userId="dfccdeabb580c92e" providerId="LiveId" clId="{C951E7E2-DF73-498A-9B5C-67E1A1DDAFBB}" dt="2024-09-05T04:10:24.558" v="8755" actId="26606"/>
          <ac:picMkLst>
            <pc:docMk/>
            <pc:sldMk cId="2308662779" sldId="290"/>
            <ac:picMk id="128" creationId="{39E05C4E-6F76-43EC-9537-2BA7871BBE07}"/>
          </ac:picMkLst>
        </pc:picChg>
        <pc:picChg chg="add del">
          <ac:chgData name="Corey Holton" userId="dfccdeabb580c92e" providerId="LiveId" clId="{C951E7E2-DF73-498A-9B5C-67E1A1DDAFBB}" dt="2024-09-05T04:10:26.956" v="8757" actId="26606"/>
          <ac:picMkLst>
            <pc:docMk/>
            <pc:sldMk cId="2308662779" sldId="290"/>
            <ac:picMk id="131" creationId="{3EF2F61C-287D-47BC-878F-C876F74FFDD2}"/>
          </ac:picMkLst>
        </pc:picChg>
        <pc:picChg chg="add del">
          <ac:chgData name="Corey Holton" userId="dfccdeabb580c92e" providerId="LiveId" clId="{C951E7E2-DF73-498A-9B5C-67E1A1DDAFBB}" dt="2024-09-05T04:10:42.851" v="8759" actId="26606"/>
          <ac:picMkLst>
            <pc:docMk/>
            <pc:sldMk cId="2308662779" sldId="290"/>
            <ac:picMk id="135" creationId="{39E05C4E-6F76-43EC-9537-2BA7871BBE07}"/>
          </ac:picMkLst>
        </pc:picChg>
      </pc:sldChg>
      <pc:sldChg chg="addSp delSp modSp add mod modTransition setBg delDesignElem">
        <pc:chgData name="Corey Holton" userId="dfccdeabb580c92e" providerId="LiveId" clId="{C951E7E2-DF73-498A-9B5C-67E1A1DDAFBB}" dt="2024-09-06T02:01:06.767" v="9544" actId="207"/>
        <pc:sldMkLst>
          <pc:docMk/>
          <pc:sldMk cId="2244481683" sldId="291"/>
        </pc:sldMkLst>
        <pc:spChg chg="add del mod">
          <ac:chgData name="Corey Holton" userId="dfccdeabb580c92e" providerId="LiveId" clId="{C951E7E2-DF73-498A-9B5C-67E1A1DDAFBB}" dt="2024-09-05T04:18:19.611" v="8826" actId="478"/>
          <ac:spMkLst>
            <pc:docMk/>
            <pc:sldMk cId="2244481683" sldId="291"/>
            <ac:spMk id="2" creationId="{91F8720F-A42E-DD9F-7531-23208260DB65}"/>
          </ac:spMkLst>
        </pc:spChg>
        <pc:spChg chg="add del mod">
          <ac:chgData name="Corey Holton" userId="dfccdeabb580c92e" providerId="LiveId" clId="{C951E7E2-DF73-498A-9B5C-67E1A1DDAFBB}" dt="2024-09-05T04:17:30.718" v="8817" actId="478"/>
          <ac:spMkLst>
            <pc:docMk/>
            <pc:sldMk cId="2244481683" sldId="291"/>
            <ac:spMk id="5" creationId="{7C787952-FA48-85F4-261B-99DD33402DCE}"/>
          </ac:spMkLst>
        </pc:spChg>
        <pc:spChg chg="add del mod">
          <ac:chgData name="Corey Holton" userId="dfccdeabb580c92e" providerId="LiveId" clId="{C951E7E2-DF73-498A-9B5C-67E1A1DDAFBB}" dt="2024-09-05T04:17:29.941" v="8816"/>
          <ac:spMkLst>
            <pc:docMk/>
            <pc:sldMk cId="2244481683" sldId="291"/>
            <ac:spMk id="6" creationId="{3770C3E8-9798-9CD2-7E4D-E5346C0CFE13}"/>
          </ac:spMkLst>
        </pc:spChg>
        <pc:spChg chg="mod">
          <ac:chgData name="Corey Holton" userId="dfccdeabb580c92e" providerId="LiveId" clId="{C951E7E2-DF73-498A-9B5C-67E1A1DDAFBB}" dt="2024-09-06T02:01:06.767" v="9544" actId="207"/>
          <ac:spMkLst>
            <pc:docMk/>
            <pc:sldMk cId="2244481683" sldId="291"/>
            <ac:spMk id="7" creationId="{FF837CD6-1E96-72BF-BA91-85872A959457}"/>
          </ac:spMkLst>
        </pc:spChg>
        <pc:spChg chg="add del mod">
          <ac:chgData name="Corey Holton" userId="dfccdeabb580c92e" providerId="LiveId" clId="{C951E7E2-DF73-498A-9B5C-67E1A1DDAFBB}" dt="2024-09-05T04:18:21.697" v="8827" actId="478"/>
          <ac:spMkLst>
            <pc:docMk/>
            <pc:sldMk cId="2244481683" sldId="291"/>
            <ac:spMk id="9" creationId="{BB52D74E-3040-BA0D-6ED1-BB5E5E14AC67}"/>
          </ac:spMkLst>
        </pc:spChg>
        <pc:spChg chg="add mod">
          <ac:chgData name="Corey Holton" userId="dfccdeabb580c92e" providerId="LiveId" clId="{C951E7E2-DF73-498A-9B5C-67E1A1DDAFBB}" dt="2024-09-05T04:18:23.188" v="8828"/>
          <ac:spMkLst>
            <pc:docMk/>
            <pc:sldMk cId="2244481683" sldId="291"/>
            <ac:spMk id="10" creationId="{7F8409EE-8E43-86D1-6CE9-330B7B57E59E}"/>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del">
          <ac:chgData name="Corey Holton" userId="dfccdeabb580c92e" providerId="LiveId" clId="{C951E7E2-DF73-498A-9B5C-67E1A1DDAFBB}" dt="2024-09-05T03:38:39.168" v="8602"/>
          <ac:spMkLst>
            <pc:docMk/>
            <pc:sldMk cId="2244481683" sldId="291"/>
            <ac:spMk id="27" creationId="{DBC6133C-0615-4CE4-9132-37E609A9BDFA}"/>
          </ac:spMkLst>
        </pc:spChg>
        <pc:spChg chg="add del">
          <ac:chgData name="Corey Holton" userId="dfccdeabb580c92e" providerId="LiveId" clId="{C951E7E2-DF73-498A-9B5C-67E1A1DDAFBB}" dt="2024-09-05T03:38:39.168" v="8602"/>
          <ac:spMkLst>
            <pc:docMk/>
            <pc:sldMk cId="2244481683" sldId="291"/>
            <ac:spMk id="28" creationId="{169CC832-2974-4E8D-90ED-3E2941BA7336}"/>
          </ac:spMkLst>
        </pc:spChg>
        <pc:spChg chg="add del">
          <ac:chgData name="Corey Holton" userId="dfccdeabb580c92e" providerId="LiveId" clId="{C951E7E2-DF73-498A-9B5C-67E1A1DDAFBB}" dt="2024-09-05T03:38:39.168" v="8602"/>
          <ac:spMkLst>
            <pc:docMk/>
            <pc:sldMk cId="2244481683" sldId="291"/>
            <ac:spMk id="29" creationId="{55222F96-971A-4F90-B841-6BAB416C7AC1}"/>
          </ac:spMkLst>
        </pc:spChg>
        <pc:spChg chg="add del">
          <ac:chgData name="Corey Holton" userId="dfccdeabb580c92e" providerId="LiveId" clId="{C951E7E2-DF73-498A-9B5C-67E1A1DDAFBB}" dt="2024-09-05T03:38:39.168" v="8602"/>
          <ac:spMkLst>
            <pc:docMk/>
            <pc:sldMk cId="2244481683" sldId="291"/>
            <ac:spMk id="30" creationId="{08980754-6F4B-43C9-B9BE-127B6BED6586}"/>
          </ac:spMkLst>
        </pc:spChg>
        <pc:spChg chg="add del">
          <ac:chgData name="Corey Holton" userId="dfccdeabb580c92e" providerId="LiveId" clId="{C951E7E2-DF73-498A-9B5C-67E1A1DDAFBB}" dt="2024-09-05T03:38:39.168" v="8602"/>
          <ac:spMkLst>
            <pc:docMk/>
            <pc:sldMk cId="2244481683" sldId="291"/>
            <ac:spMk id="31" creationId="{2C1BBA94-3F40-40AA-8BB9-E69E25E537C1}"/>
          </ac:spMkLst>
        </pc:spChg>
        <pc:picChg chg="add mod">
          <ac:chgData name="Corey Holton" userId="dfccdeabb580c92e" providerId="LiveId" clId="{C951E7E2-DF73-498A-9B5C-67E1A1DDAFBB}" dt="2024-09-05T04:18:09.953" v="8823" actId="1076"/>
          <ac:picMkLst>
            <pc:docMk/>
            <pc:sldMk cId="2244481683" sldId="291"/>
            <ac:picMk id="3" creationId="{1801C0BE-37AC-CE6C-80E5-1D76A8235758}"/>
          </ac:picMkLst>
        </pc:picChg>
      </pc:sldChg>
      <pc:sldChg chg="addSp delSp modSp add mod modTransition setBg">
        <pc:chgData name="Corey Holton" userId="dfccdeabb580c92e" providerId="LiveId" clId="{C951E7E2-DF73-498A-9B5C-67E1A1DDAFBB}" dt="2024-09-06T02:44:18.935" v="9561" actId="478"/>
        <pc:sldMkLst>
          <pc:docMk/>
          <pc:sldMk cId="2486957135" sldId="292"/>
        </pc:sldMkLst>
        <pc:spChg chg="mod">
          <ac:chgData name="Corey Holton" userId="dfccdeabb580c92e" providerId="LiveId" clId="{C951E7E2-DF73-498A-9B5C-67E1A1DDAFBB}" dt="2024-09-05T04:43:06.402" v="8945" actId="1036"/>
          <ac:spMkLst>
            <pc:docMk/>
            <pc:sldMk cId="2486957135" sldId="292"/>
            <ac:spMk id="2" creationId="{91F8720F-A42E-DD9F-7531-23208260DB65}"/>
          </ac:spMkLst>
        </pc:spChg>
        <pc:spChg chg="add del mod">
          <ac:chgData name="Corey Holton" userId="dfccdeabb580c92e" providerId="LiveId" clId="{C951E7E2-DF73-498A-9B5C-67E1A1DDAFBB}" dt="2024-09-06T02:44:18.935" v="9561" actId="478"/>
          <ac:spMkLst>
            <pc:docMk/>
            <pc:sldMk cId="2486957135" sldId="292"/>
            <ac:spMk id="3" creationId="{6D305453-32A7-FF14-6EA1-5FA6FCCCE81E}"/>
          </ac:spMkLst>
        </pc:spChg>
        <pc:spChg chg="mod ord">
          <ac:chgData name="Corey Holton" userId="dfccdeabb580c92e" providerId="LiveId" clId="{C951E7E2-DF73-498A-9B5C-67E1A1DDAFBB}" dt="2024-09-06T02:04:29.236" v="9549" actId="207"/>
          <ac:spMkLst>
            <pc:docMk/>
            <pc:sldMk cId="2486957135" sldId="292"/>
            <ac:spMk id="7" creationId="{FF837CD6-1E96-72BF-BA91-85872A959457}"/>
          </ac:spMkLst>
        </pc:spChg>
        <pc:spChg chg="add del">
          <ac:chgData name="Corey Holton" userId="dfccdeabb580c92e" providerId="LiveId" clId="{C951E7E2-DF73-498A-9B5C-67E1A1DDAFBB}" dt="2024-09-05T04:21:37.933" v="8843" actId="26606"/>
          <ac:spMkLst>
            <pc:docMk/>
            <pc:sldMk cId="2486957135" sldId="292"/>
            <ac:spMk id="10" creationId="{E2E0C929-96C6-41B1-A001-566036DF047B}"/>
          </ac:spMkLst>
        </pc:spChg>
        <pc:spChg chg="add del">
          <ac:chgData name="Corey Holton" userId="dfccdeabb580c92e" providerId="LiveId" clId="{C951E7E2-DF73-498A-9B5C-67E1A1DDAFBB}" dt="2024-09-05T04:19:44.056" v="8832" actId="26606"/>
          <ac:spMkLst>
            <pc:docMk/>
            <pc:sldMk cId="2486957135" sldId="292"/>
            <ac:spMk id="12" creationId="{6529CFB1-4A36-4A05-8D7A-948E2277312A}"/>
          </ac:spMkLst>
        </pc:spChg>
        <pc:spChg chg="add del">
          <ac:chgData name="Corey Holton" userId="dfccdeabb580c92e" providerId="LiveId" clId="{C951E7E2-DF73-498A-9B5C-67E1A1DDAFBB}" dt="2024-09-05T04:19:32.961" v="8830" actId="26606"/>
          <ac:spMkLst>
            <pc:docMk/>
            <pc:sldMk cId="2486957135" sldId="292"/>
            <ac:spMk id="13" creationId="{1EA5387D-64D8-4D6C-B109-FF4E81DF609A}"/>
          </ac:spMkLst>
        </pc:spChg>
        <pc:spChg chg="add del">
          <ac:chgData name="Corey Holton" userId="dfccdeabb580c92e" providerId="LiveId" clId="{C951E7E2-DF73-498A-9B5C-67E1A1DDAFBB}" dt="2024-09-05T04:19:44.056" v="8832" actId="26606"/>
          <ac:spMkLst>
            <pc:docMk/>
            <pc:sldMk cId="2486957135" sldId="292"/>
            <ac:spMk id="14" creationId="{887B892C-9BD7-460D-B3EE-AB7C87F479B9}"/>
          </ac:spMkLst>
        </pc:spChg>
        <pc:spChg chg="add">
          <ac:chgData name="Corey Holton" userId="dfccdeabb580c92e" providerId="LiveId" clId="{C951E7E2-DF73-498A-9B5C-67E1A1DDAFBB}" dt="2024-09-05T04:21:37.933" v="8843" actId="26606"/>
          <ac:spMkLst>
            <pc:docMk/>
            <pc:sldMk cId="2486957135" sldId="292"/>
            <ac:spMk id="15" creationId="{E2E0C929-96C6-41B1-A001-566036DF047B}"/>
          </ac:spMkLst>
        </pc:spChg>
        <pc:spChg chg="add del">
          <ac:chgData name="Corey Holton" userId="dfccdeabb580c92e" providerId="LiveId" clId="{C951E7E2-DF73-498A-9B5C-67E1A1DDAFBB}" dt="2024-09-05T04:19:47.430" v="8834" actId="26606"/>
          <ac:spMkLst>
            <pc:docMk/>
            <pc:sldMk cId="2486957135" sldId="292"/>
            <ac:spMk id="18" creationId="{637BD688-14A6-4B96-B8A2-3CD81C054FCE}"/>
          </ac:spMkLst>
        </pc:spChg>
        <pc:spChg chg="add del">
          <ac:chgData name="Corey Holton" userId="dfccdeabb580c92e" providerId="LiveId" clId="{C951E7E2-DF73-498A-9B5C-67E1A1DDAFBB}" dt="2024-09-05T04:19:47.430" v="8834" actId="26606"/>
          <ac:spMkLst>
            <pc:docMk/>
            <pc:sldMk cId="2486957135" sldId="292"/>
            <ac:spMk id="19" creationId="{B7B2544F-CA5E-40F6-9525-716A90C83FC5}"/>
          </ac:spMkLst>
        </pc:spChg>
        <pc:spChg chg="add del">
          <ac:chgData name="Corey Holton" userId="dfccdeabb580c92e" providerId="LiveId" clId="{C951E7E2-DF73-498A-9B5C-67E1A1DDAFBB}" dt="2024-09-05T04:20:44.942" v="8838" actId="26606"/>
          <ac:spMkLst>
            <pc:docMk/>
            <pc:sldMk cId="2486957135" sldId="292"/>
            <ac:spMk id="22" creationId="{6529CFB1-4A36-4A05-8D7A-948E2277312A}"/>
          </ac:spMkLst>
        </pc:spChg>
        <pc:spChg chg="add del">
          <ac:chgData name="Corey Holton" userId="dfccdeabb580c92e" providerId="LiveId" clId="{C951E7E2-DF73-498A-9B5C-67E1A1DDAFBB}" dt="2024-09-05T04:20:44.942" v="8838" actId="26606"/>
          <ac:spMkLst>
            <pc:docMk/>
            <pc:sldMk cId="2486957135" sldId="292"/>
            <ac:spMk id="23" creationId="{887B892C-9BD7-460D-B3EE-AB7C87F479B9}"/>
          </ac:spMkLst>
        </pc:spChg>
        <pc:picChg chg="add del">
          <ac:chgData name="Corey Holton" userId="dfccdeabb580c92e" providerId="LiveId" clId="{C951E7E2-DF73-498A-9B5C-67E1A1DDAFBB}" dt="2024-09-05T04:19:32.961" v="8830" actId="26606"/>
          <ac:picMkLst>
            <pc:docMk/>
            <pc:sldMk cId="2486957135" sldId="292"/>
            <ac:picMk id="9" creationId="{51CE93EC-3E5F-76DF-C197-BB9CCCD3B2BD}"/>
          </ac:picMkLst>
        </pc:picChg>
        <pc:picChg chg="add mod">
          <ac:chgData name="Corey Holton" userId="dfccdeabb580c92e" providerId="LiveId" clId="{C951E7E2-DF73-498A-9B5C-67E1A1DDAFBB}" dt="2024-09-05T04:21:37.933" v="8843" actId="26606"/>
          <ac:picMkLst>
            <pc:docMk/>
            <pc:sldMk cId="2486957135" sldId="292"/>
            <ac:picMk id="11" creationId="{90B3CCAE-D5CA-7433-8952-374677594070}"/>
          </ac:picMkLst>
        </pc:picChg>
        <pc:picChg chg="add del">
          <ac:chgData name="Corey Holton" userId="dfccdeabb580c92e" providerId="LiveId" clId="{C951E7E2-DF73-498A-9B5C-67E1A1DDAFBB}" dt="2024-09-05T04:19:44.056" v="8832" actId="26606"/>
          <ac:picMkLst>
            <pc:docMk/>
            <pc:sldMk cId="2486957135" sldId="292"/>
            <ac:picMk id="16" creationId="{6661354F-F6EC-4469-A5FA-C82D68AFEF12}"/>
          </ac:picMkLst>
        </pc:picChg>
        <pc:picChg chg="add del">
          <ac:chgData name="Corey Holton" userId="dfccdeabb580c92e" providerId="LiveId" clId="{C951E7E2-DF73-498A-9B5C-67E1A1DDAFBB}" dt="2024-09-05T04:19:47.430" v="8834" actId="26606"/>
          <ac:picMkLst>
            <pc:docMk/>
            <pc:sldMk cId="2486957135" sldId="292"/>
            <ac:picMk id="20" creationId="{757AB653-403A-4C29-A765-2D5A9A91CA46}"/>
          </ac:picMkLst>
        </pc:picChg>
        <pc:picChg chg="add del">
          <ac:chgData name="Corey Holton" userId="dfccdeabb580c92e" providerId="LiveId" clId="{C951E7E2-DF73-498A-9B5C-67E1A1DDAFBB}" dt="2024-09-05T04:20:44.942" v="8838" actId="26606"/>
          <ac:picMkLst>
            <pc:docMk/>
            <pc:sldMk cId="2486957135" sldId="292"/>
            <ac:picMk id="24" creationId="{6661354F-F6EC-4469-A5FA-C82D68AFEF12}"/>
          </ac:picMkLst>
        </pc:picChg>
      </pc:sldChg>
      <pc:sldChg chg="addSp delSp modSp new mod modTransition setBg delDesignElem">
        <pc:chgData name="Corey Holton" userId="dfccdeabb580c92e" providerId="LiveId" clId="{C951E7E2-DF73-498A-9B5C-67E1A1DDAFBB}" dt="2024-09-06T02:11:47.169" v="9550" actId="207"/>
        <pc:sldMkLst>
          <pc:docMk/>
          <pc:sldMk cId="3492612358" sldId="293"/>
        </pc:sldMkLst>
        <pc:spChg chg="mod ord">
          <ac:chgData name="Corey Holton" userId="dfccdeabb580c92e" providerId="LiveId" clId="{C951E7E2-DF73-498A-9B5C-67E1A1DDAFBB}" dt="2024-09-05T04:30:40.071" v="8899" actId="1076"/>
          <ac:spMkLst>
            <pc:docMk/>
            <pc:sldMk cId="3492612358" sldId="293"/>
            <ac:spMk id="2" creationId="{744E4BC1-D0B8-C46C-AA55-CC050686FC28}"/>
          </ac:spMkLst>
        </pc:spChg>
        <pc:spChg chg="mod ord">
          <ac:chgData name="Corey Holton" userId="dfccdeabb580c92e" providerId="LiveId" clId="{C951E7E2-DF73-498A-9B5C-67E1A1DDAFBB}" dt="2024-09-06T02:11:47.169" v="9550" actId="207"/>
          <ac:spMkLst>
            <pc:docMk/>
            <pc:sldMk cId="3492612358" sldId="293"/>
            <ac:spMk id="3" creationId="{F7FDBC72-F798-7FFE-B8B9-AF645A6CB75D}"/>
          </ac:spMkLst>
        </pc:spChg>
        <pc:spChg chg="add del">
          <ac:chgData name="Corey Holton" userId="dfccdeabb580c92e" providerId="LiveId" clId="{C951E7E2-DF73-498A-9B5C-67E1A1DDAFBB}" dt="2024-09-05T04:29:34.632" v="8881" actId="26606"/>
          <ac:spMkLst>
            <pc:docMk/>
            <pc:sldMk cId="3492612358" sldId="293"/>
            <ac:spMk id="7" creationId="{CBD761CD-A6EB-46C9-87D2-7ABA0FB63066}"/>
          </ac:spMkLst>
        </pc:spChg>
        <pc:spChg chg="add del">
          <ac:chgData name="Corey Holton" userId="dfccdeabb580c92e" providerId="LiveId" clId="{C951E7E2-DF73-498A-9B5C-67E1A1DDAFBB}" dt="2024-09-05T04:29:47.179" v="8893" actId="26606"/>
          <ac:spMkLst>
            <pc:docMk/>
            <pc:sldMk cId="3492612358" sldId="293"/>
            <ac:spMk id="8" creationId="{6A2D594C-1217-4E00-A19D-77D2192A3C82}"/>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5T04:29:34.632" v="8881" actId="26606"/>
          <ac:spMkLst>
            <pc:docMk/>
            <pc:sldMk cId="3492612358" sldId="293"/>
            <ac:spMk id="10" creationId="{90557F4D-2170-4C8B-A646-F097E03C3E6B}"/>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5T04:29:34.632" v="8881" actId="26606"/>
          <ac:spMkLst>
            <pc:docMk/>
            <pc:sldMk cId="3492612358" sldId="293"/>
            <ac:spMk id="12" creationId="{994F76A4-137B-4C86-AB87-8888B687C699}"/>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5T04:29:34.632" v="8881" actId="26606"/>
          <ac:spMkLst>
            <pc:docMk/>
            <pc:sldMk cId="3492612358" sldId="293"/>
            <ac:spMk id="14" creationId="{C0FDF689-EC05-45C6-9FF2-F8788C94F076}"/>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5T04:29:34.632" v="8881" actId="26606"/>
          <ac:spMkLst>
            <pc:docMk/>
            <pc:sldMk cId="3492612358" sldId="293"/>
            <ac:spMk id="18" creationId="{128DECAE-FC01-49ED-B1E4-4D3263EE634D}"/>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5T04:29:36.304" v="8883" actId="26606"/>
          <ac:spMkLst>
            <pc:docMk/>
            <pc:sldMk cId="3492612358" sldId="293"/>
            <ac:spMk id="23" creationId="{BE786D93-5428-43D7-9E68-C9289A73F32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5T04:29:36.304" v="8883" actId="26606"/>
          <ac:spMkLst>
            <pc:docMk/>
            <pc:sldMk cId="3492612358" sldId="293"/>
            <ac:spMk id="28" creationId="{CECD43C8-3043-4DA4-B073-038136449569}"/>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5T04:29:36.304" v="8883" actId="26606"/>
          <ac:spMkLst>
            <pc:docMk/>
            <pc:sldMk cId="3492612358" sldId="293"/>
            <ac:spMk id="31" creationId="{993EE489-F072-4667-978F-6B1B1DA5CB58}"/>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del">
          <ac:chgData name="Corey Holton" userId="dfccdeabb580c92e" providerId="LiveId" clId="{C951E7E2-DF73-498A-9B5C-67E1A1DDAFBB}" dt="2024-09-05T04:29:36.304" v="8883" actId="26606"/>
          <ac:spMkLst>
            <pc:docMk/>
            <pc:sldMk cId="3492612358" sldId="293"/>
            <ac:spMk id="35" creationId="{D82B7ADD-9222-4A37-B44A-5E58AAA873BE}"/>
          </ac:spMkLst>
        </pc:spChg>
        <pc:spChg chg="add del">
          <ac:chgData name="Corey Holton" userId="dfccdeabb580c92e" providerId="LiveId" clId="{C951E7E2-DF73-498A-9B5C-67E1A1DDAFBB}" dt="2024-09-05T03:38:39.168" v="8602"/>
          <ac:spMkLst>
            <pc:docMk/>
            <pc:sldMk cId="3492612358" sldId="293"/>
            <ac:spMk id="36" creationId="{DBC6133C-0615-4CE4-9132-37E609A9BDFA}"/>
          </ac:spMkLst>
        </pc:spChg>
        <pc:spChg chg="add del">
          <ac:chgData name="Corey Holton" userId="dfccdeabb580c92e" providerId="LiveId" clId="{C951E7E2-DF73-498A-9B5C-67E1A1DDAFBB}" dt="2024-09-05T03:38:39.168" v="8602"/>
          <ac:spMkLst>
            <pc:docMk/>
            <pc:sldMk cId="3492612358" sldId="293"/>
            <ac:spMk id="37" creationId="{169CC832-2974-4E8D-90ED-3E2941BA7336}"/>
          </ac:spMkLst>
        </pc:spChg>
        <pc:spChg chg="add del">
          <ac:chgData name="Corey Holton" userId="dfccdeabb580c92e" providerId="LiveId" clId="{C951E7E2-DF73-498A-9B5C-67E1A1DDAFBB}" dt="2024-09-05T03:38:39.168" v="8602"/>
          <ac:spMkLst>
            <pc:docMk/>
            <pc:sldMk cId="3492612358" sldId="293"/>
            <ac:spMk id="38" creationId="{55222F96-971A-4F90-B841-6BAB416C7AC1}"/>
          </ac:spMkLst>
        </pc:spChg>
        <pc:spChg chg="add del">
          <ac:chgData name="Corey Holton" userId="dfccdeabb580c92e" providerId="LiveId" clId="{C951E7E2-DF73-498A-9B5C-67E1A1DDAFBB}" dt="2024-09-05T03:38:39.168" v="8602"/>
          <ac:spMkLst>
            <pc:docMk/>
            <pc:sldMk cId="3492612358" sldId="293"/>
            <ac:spMk id="39" creationId="{08980754-6F4B-43C9-B9BE-127B6BED6586}"/>
          </ac:spMkLst>
        </pc:spChg>
        <pc:spChg chg="add del">
          <ac:chgData name="Corey Holton" userId="dfccdeabb580c92e" providerId="LiveId" clId="{C951E7E2-DF73-498A-9B5C-67E1A1DDAFBB}" dt="2024-09-05T03:38:39.168" v="8602"/>
          <ac:spMkLst>
            <pc:docMk/>
            <pc:sldMk cId="3492612358" sldId="293"/>
            <ac:spMk id="40" creationId="{2C1BBA94-3F40-40AA-8BB9-E69E25E537C1}"/>
          </ac:spMkLst>
        </pc:spChg>
        <pc:spChg chg="add del">
          <ac:chgData name="Corey Holton" userId="dfccdeabb580c92e" providerId="LiveId" clId="{C951E7E2-DF73-498A-9B5C-67E1A1DDAFBB}" dt="2024-09-05T04:29:36.304" v="8883" actId="26606"/>
          <ac:spMkLst>
            <pc:docMk/>
            <pc:sldMk cId="3492612358" sldId="293"/>
            <ac:spMk id="42" creationId="{13413B3E-32FE-494E-8D39-4B19A1D1754B}"/>
          </ac:spMkLst>
        </pc:spChg>
        <pc:spChg chg="add del">
          <ac:chgData name="Corey Holton" userId="dfccdeabb580c92e" providerId="LiveId" clId="{C951E7E2-DF73-498A-9B5C-67E1A1DDAFBB}" dt="2024-09-05T04:29:36.304" v="8883" actId="26606"/>
          <ac:spMkLst>
            <pc:docMk/>
            <pc:sldMk cId="3492612358" sldId="293"/>
            <ac:spMk id="43" creationId="{523B1C1F-2470-4334-89E2-9E6471DC49B7}"/>
          </ac:spMkLst>
        </pc:spChg>
        <pc:spChg chg="add del">
          <ac:chgData name="Corey Holton" userId="dfccdeabb580c92e" providerId="LiveId" clId="{C951E7E2-DF73-498A-9B5C-67E1A1DDAFBB}" dt="2024-09-05T04:29:47.179" v="8893" actId="26606"/>
          <ac:spMkLst>
            <pc:docMk/>
            <pc:sldMk cId="3492612358" sldId="293"/>
            <ac:spMk id="44" creationId="{CCC83AE1-469B-4A5C-839B-ABA747486B39}"/>
          </ac:spMkLst>
        </pc:spChg>
        <pc:spChg chg="add del">
          <ac:chgData name="Corey Holton" userId="dfccdeabb580c92e" providerId="LiveId" clId="{C951E7E2-DF73-498A-9B5C-67E1A1DDAFBB}" dt="2024-09-05T04:29:39.398" v="8885" actId="26606"/>
          <ac:spMkLst>
            <pc:docMk/>
            <pc:sldMk cId="3492612358" sldId="293"/>
            <ac:spMk id="45" creationId="{5FD5EF99-9D76-43E8-82E7-A9F501E9A0FC}"/>
          </ac:spMkLst>
        </pc:spChg>
        <pc:spChg chg="add del">
          <ac:chgData name="Corey Holton" userId="dfccdeabb580c92e" providerId="LiveId" clId="{C951E7E2-DF73-498A-9B5C-67E1A1DDAFBB}" dt="2024-09-05T04:29:39.398" v="8885" actId="26606"/>
          <ac:spMkLst>
            <pc:docMk/>
            <pc:sldMk cId="3492612358" sldId="293"/>
            <ac:spMk id="46" creationId="{EB328C97-9788-443D-8FB2-CD6F049BA44F}"/>
          </ac:spMkLst>
        </pc:spChg>
        <pc:spChg chg="add del">
          <ac:chgData name="Corey Holton" userId="dfccdeabb580c92e" providerId="LiveId" clId="{C951E7E2-DF73-498A-9B5C-67E1A1DDAFBB}" dt="2024-09-05T04:29:41.655" v="8887" actId="26606"/>
          <ac:spMkLst>
            <pc:docMk/>
            <pc:sldMk cId="3492612358" sldId="293"/>
            <ac:spMk id="48" creationId="{6A2D594C-1217-4E00-A19D-77D2192A3C82}"/>
          </ac:spMkLst>
        </pc:spChg>
        <pc:spChg chg="add del">
          <ac:chgData name="Corey Holton" userId="dfccdeabb580c92e" providerId="LiveId" clId="{C951E7E2-DF73-498A-9B5C-67E1A1DDAFBB}" dt="2024-09-05T04:29:41.655" v="8887" actId="26606"/>
          <ac:spMkLst>
            <pc:docMk/>
            <pc:sldMk cId="3492612358" sldId="293"/>
            <ac:spMk id="49" creationId="{CCC83AE1-469B-4A5C-839B-ABA747486B39}"/>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ord">
          <ac:chgData name="Corey Holton" userId="dfccdeabb580c92e" providerId="LiveId" clId="{C951E7E2-DF73-498A-9B5C-67E1A1DDAFBB}" dt="2024-09-05T04:30:32.873" v="8897" actId="1076"/>
          <ac:picMkLst>
            <pc:docMk/>
            <pc:sldMk cId="3492612358" sldId="293"/>
            <ac:picMk id="4" creationId="{4B533CA1-A8CE-E85F-E697-234A1379B2E2}"/>
          </ac:picMkLst>
        </pc:picChg>
        <pc:picChg chg="add mod">
          <ac:chgData name="Corey Holton" userId="dfccdeabb580c92e" providerId="LiveId" clId="{C951E7E2-DF73-498A-9B5C-67E1A1DDAFBB}" dt="2024-09-05T04:30:35.551" v="8898" actId="1076"/>
          <ac:picMkLst>
            <pc:docMk/>
            <pc:sldMk cId="3492612358" sldId="293"/>
            <ac:picMk id="5" creationId="{11EF16DB-92FC-691F-DB90-B1BA8762BDB0}"/>
          </ac:picMkLst>
        </pc:picChg>
        <pc:picChg chg="add del">
          <ac:chgData name="Corey Holton" userId="dfccdeabb580c92e" providerId="LiveId" clId="{C951E7E2-DF73-498A-9B5C-67E1A1DDAFBB}" dt="2024-09-05T04:29:34.632" v="8881" actId="26606"/>
          <ac:picMkLst>
            <pc:docMk/>
            <pc:sldMk cId="3492612358" sldId="293"/>
            <ac:picMk id="16" creationId="{4D77ADB9-4855-4FDA-BCEB-DEC480F0F195}"/>
          </ac:picMkLst>
        </pc:picChg>
        <pc:picChg chg="add del">
          <ac:chgData name="Corey Holton" userId="dfccdeabb580c92e" providerId="LiveId" clId="{C951E7E2-DF73-498A-9B5C-67E1A1DDAFBB}" dt="2024-09-05T04:29:36.304" v="8883" actId="26606"/>
          <ac:picMkLst>
            <pc:docMk/>
            <pc:sldMk cId="3492612358" sldId="293"/>
            <ac:picMk id="41" creationId="{821D654A-AA46-4760-BD10-2D3B98C18C6D}"/>
          </ac:picMkLst>
        </pc:picChg>
        <pc:picChg chg="add del">
          <ac:chgData name="Corey Holton" userId="dfccdeabb580c92e" providerId="LiveId" clId="{C951E7E2-DF73-498A-9B5C-67E1A1DDAFBB}" dt="2024-09-05T04:29:47.179" v="8893" actId="26606"/>
          <ac:picMkLst>
            <pc:docMk/>
            <pc:sldMk cId="3492612358" sldId="293"/>
            <ac:picMk id="47" creationId="{4265EB01-6720-4F3D-9998-9AD05304596D}"/>
          </ac:picMkLst>
        </pc:picChg>
        <pc:picChg chg="add del">
          <ac:chgData name="Corey Holton" userId="dfccdeabb580c92e" providerId="LiveId" clId="{C951E7E2-DF73-498A-9B5C-67E1A1DDAFBB}" dt="2024-09-05T04:29:41.655" v="8887" actId="26606"/>
          <ac:picMkLst>
            <pc:docMk/>
            <pc:sldMk cId="3492612358" sldId="293"/>
            <ac:picMk id="50" creationId="{4265EB01-6720-4F3D-9998-9AD05304596D}"/>
          </ac:picMkLst>
        </pc:picChg>
      </pc:sldChg>
      <pc:sldChg chg="addSp delSp modSp add mod modTransition setBg delDesignElem">
        <pc:chgData name="Corey Holton" userId="dfccdeabb580c92e" providerId="LiveId" clId="{C951E7E2-DF73-498A-9B5C-67E1A1DDAFBB}" dt="2024-09-10T02:01:17.290" v="9695" actId="20577"/>
        <pc:sldMkLst>
          <pc:docMk/>
          <pc:sldMk cId="2111145073" sldId="294"/>
        </pc:sldMkLst>
        <pc:spChg chg="mod">
          <ac:chgData name="Corey Holton" userId="dfccdeabb580c92e" providerId="LiveId" clId="{C951E7E2-DF73-498A-9B5C-67E1A1DDAFBB}" dt="2024-09-05T04:31:27.159" v="8909" actId="26606"/>
          <ac:spMkLst>
            <pc:docMk/>
            <pc:sldMk cId="2111145073" sldId="294"/>
            <ac:spMk id="2" creationId="{744E4BC1-D0B8-C46C-AA55-CC050686FC28}"/>
          </ac:spMkLst>
        </pc:spChg>
        <pc:spChg chg="mod ord">
          <ac:chgData name="Corey Holton" userId="dfccdeabb580c92e" providerId="LiveId" clId="{C951E7E2-DF73-498A-9B5C-67E1A1DDAFBB}" dt="2024-09-10T02:01:17.290" v="9695" actId="20577"/>
          <ac:spMkLst>
            <pc:docMk/>
            <pc:sldMk cId="2111145073" sldId="294"/>
            <ac:spMk id="3" creationId="{F7FDBC72-F798-7FFE-B8B9-AF645A6CB75D}"/>
          </ac:spMkLst>
        </pc:spChg>
        <pc:spChg chg="add del">
          <ac:chgData name="Corey Holton" userId="dfccdeabb580c92e" providerId="LiveId" clId="{C951E7E2-DF73-498A-9B5C-67E1A1DDAFBB}" dt="2024-09-05T04:31:21.053" v="8902" actId="26606"/>
          <ac:spMkLst>
            <pc:docMk/>
            <pc:sldMk cId="2111145073" sldId="294"/>
            <ac:spMk id="6" creationId="{1EA5387D-64D8-4D6C-B109-FF4E81DF609A}"/>
          </ac:spMkLst>
        </pc:spChg>
        <pc:spChg chg="add del">
          <ac:chgData name="Corey Holton" userId="dfccdeabb580c92e" providerId="LiveId" clId="{C951E7E2-DF73-498A-9B5C-67E1A1DDAFBB}" dt="2024-09-05T04:31:27.142" v="8908" actId="26606"/>
          <ac:spMkLst>
            <pc:docMk/>
            <pc:sldMk cId="2111145073" sldId="294"/>
            <ac:spMk id="7" creationId="{2DA785FA-C071-43A3-A397-53F1104417FB}"/>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del">
          <ac:chgData name="Corey Holton" userId="dfccdeabb580c92e" providerId="LiveId" clId="{C951E7E2-DF73-498A-9B5C-67E1A1DDAFBB}" dt="2024-09-05T03:38:39.168" v="8602"/>
          <ac:spMkLst>
            <pc:docMk/>
            <pc:sldMk cId="2111145073" sldId="294"/>
            <ac:spMk id="17" creationId="{FFB60E8C-7224-44A4-87A0-46A1711DD2ED}"/>
          </ac:spMkLst>
        </pc:spChg>
        <pc:spChg chg="add del">
          <ac:chgData name="Corey Holton" userId="dfccdeabb580c92e" providerId="LiveId" clId="{C951E7E2-DF73-498A-9B5C-67E1A1DDAFBB}" dt="2024-09-05T03:38:39.168" v="8602"/>
          <ac:spMkLst>
            <pc:docMk/>
            <pc:sldMk cId="2111145073" sldId="294"/>
            <ac:spMk id="18" creationId="{5DA32751-37A2-45C0-BE94-63D375E27003}"/>
          </ac:spMkLst>
        </pc:spChg>
        <pc:spChg chg="add del">
          <ac:chgData name="Corey Holton" userId="dfccdeabb580c92e" providerId="LiveId" clId="{C951E7E2-DF73-498A-9B5C-67E1A1DDAFBB}" dt="2024-09-05T03:38:39.168" v="8602"/>
          <ac:spMkLst>
            <pc:docMk/>
            <pc:sldMk cId="2111145073" sldId="294"/>
            <ac:spMk id="19" creationId="{E659831F-0D9A-4C63-9EBB-8435B85A440F}"/>
          </ac:spMkLst>
        </pc:spChg>
        <pc:spChg chg="add del">
          <ac:chgData name="Corey Holton" userId="dfccdeabb580c92e" providerId="LiveId" clId="{C951E7E2-DF73-498A-9B5C-67E1A1DDAFBB}" dt="2024-09-05T03:38:39.168" v="8602"/>
          <ac:spMkLst>
            <pc:docMk/>
            <pc:sldMk cId="2111145073" sldId="294"/>
            <ac:spMk id="20" creationId="{5A55FBCD-CD42-40F5-8A1B-3203F9CAEEAA}"/>
          </ac:spMkLst>
        </pc:spChg>
        <pc:picChg chg="add mod ord">
          <ac:chgData name="Corey Holton" userId="dfccdeabb580c92e" providerId="LiveId" clId="{C951E7E2-DF73-498A-9B5C-67E1A1DDAFBB}" dt="2024-09-05T04:31:27.159" v="8909" actId="26606"/>
          <ac:picMkLst>
            <pc:docMk/>
            <pc:sldMk cId="2111145073" sldId="294"/>
            <ac:picMk id="4" creationId="{CA992C3E-9500-855B-F346-433C090100A9}"/>
          </ac:picMkLst>
        </pc:picChg>
        <pc:picChg chg="add del">
          <ac:chgData name="Corey Holton" userId="dfccdeabb580c92e" providerId="LiveId" clId="{C951E7E2-DF73-498A-9B5C-67E1A1DDAFBB}" dt="2024-09-05T04:31:27.142" v="8908" actId="26606"/>
          <ac:picMkLst>
            <pc:docMk/>
            <pc:sldMk cId="2111145073" sldId="294"/>
            <ac:picMk id="8" creationId="{B654D573-EC63-4874-BAA1-1F203B95BF62}"/>
          </ac:picMkLst>
        </pc:picChg>
      </pc:sldChg>
      <pc:sldChg chg="addSp delSp modSp add mod modTransition setBg delDesignElem">
        <pc:chgData name="Corey Holton" userId="dfccdeabb580c92e" providerId="LiveId" clId="{C951E7E2-DF73-498A-9B5C-67E1A1DDAFBB}" dt="2024-09-05T06:08:00.019" v="9095"/>
        <pc:sldMkLst>
          <pc:docMk/>
          <pc:sldMk cId="1100639770" sldId="295"/>
        </pc:sldMkLst>
        <pc:spChg chg="mod">
          <ac:chgData name="Corey Holton" userId="dfccdeabb580c92e" providerId="LiveId" clId="{C951E7E2-DF73-498A-9B5C-67E1A1DDAFBB}" dt="2024-09-05T04:28:18.683" v="8877" actId="1076"/>
          <ac:spMkLst>
            <pc:docMk/>
            <pc:sldMk cId="1100639770" sldId="295"/>
            <ac:spMk id="2" creationId="{539EAE2D-6F05-29FC-24CF-F2FDCCA541CB}"/>
          </ac:spMkLst>
        </pc:spChg>
        <pc:spChg chg="mod ord">
          <ac:chgData name="Corey Holton" userId="dfccdeabb580c92e" providerId="LiveId" clId="{C951E7E2-DF73-498A-9B5C-67E1A1DDAFBB}" dt="2024-09-05T05:03:37.543" v="8989" actId="12"/>
          <ac:spMkLst>
            <pc:docMk/>
            <pc:sldMk cId="1100639770" sldId="295"/>
            <ac:spMk id="3" creationId="{D6F543D4-D6C9-E508-8342-FD2252C206E0}"/>
          </ac:spMkLst>
        </pc:spChg>
        <pc:spChg chg="add mod">
          <ac:chgData name="Corey Holton" userId="dfccdeabb580c92e" providerId="LiveId" clId="{C951E7E2-DF73-498A-9B5C-67E1A1DDAFBB}" dt="2024-09-05T04:28:42.743" v="8879" actId="1076"/>
          <ac:spMkLst>
            <pc:docMk/>
            <pc:sldMk cId="1100639770" sldId="295"/>
            <ac:spMk id="5" creationId="{8AA6456F-CD38-E63C-6B83-036025266AF5}"/>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ac:chgData name="Corey Holton" userId="dfccdeabb580c92e" providerId="LiveId" clId="{C951E7E2-DF73-498A-9B5C-67E1A1DDAFBB}" dt="2024-09-05T04:28:07.055" v="8876" actId="26606"/>
          <ac:spMkLst>
            <pc:docMk/>
            <pc:sldMk cId="1100639770" sldId="295"/>
            <ac:spMk id="10" creationId="{915FA5E9-6A0B-4A0F-8F65-04FF17AE1E1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ac:chgData name="Corey Holton" userId="dfccdeabb580c92e" providerId="LiveId" clId="{C951E7E2-DF73-498A-9B5C-67E1A1DDAFBB}" dt="2024-09-05T04:28:07.055" v="8876" actId="26606"/>
          <ac:spMkLst>
            <pc:docMk/>
            <pc:sldMk cId="1100639770" sldId="295"/>
            <ac:spMk id="14" creationId="{6BFDDC8F-8D60-424D-8471-B32F1CB03A84}"/>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del">
          <ac:chgData name="Corey Holton" userId="dfccdeabb580c92e" providerId="LiveId" clId="{C951E7E2-DF73-498A-9B5C-67E1A1DDAFBB}" dt="2024-09-05T03:38:39.168" v="8602"/>
          <ac:spMkLst>
            <pc:docMk/>
            <pc:sldMk cId="1100639770" sldId="295"/>
            <ac:spMk id="30" creationId="{201CC55D-ED54-4C5C-95E6-10947BD1103B}"/>
          </ac:spMkLst>
        </pc:spChg>
        <pc:spChg chg="add del">
          <ac:chgData name="Corey Holton" userId="dfccdeabb580c92e" providerId="LiveId" clId="{C951E7E2-DF73-498A-9B5C-67E1A1DDAFBB}" dt="2024-09-05T03:38:39.168" v="8602"/>
          <ac:spMkLst>
            <pc:docMk/>
            <pc:sldMk cId="1100639770" sldId="295"/>
            <ac:spMk id="33" creationId="{3873B707-463F-40B0-8227-E8CC6C67EB25}"/>
          </ac:spMkLst>
        </pc:spChg>
        <pc:spChg chg="add del">
          <ac:chgData name="Corey Holton" userId="dfccdeabb580c92e" providerId="LiveId" clId="{C951E7E2-DF73-498A-9B5C-67E1A1DDAFBB}" dt="2024-09-05T03:38:39.168" v="8602"/>
          <ac:spMkLst>
            <pc:docMk/>
            <pc:sldMk cId="1100639770" sldId="295"/>
            <ac:spMk id="34" creationId="{C13237C8-E62C-4F0D-A318-BD6FB6C2D138}"/>
          </ac:spMkLst>
        </pc:spChg>
        <pc:spChg chg="add del">
          <ac:chgData name="Corey Holton" userId="dfccdeabb580c92e" providerId="LiveId" clId="{C951E7E2-DF73-498A-9B5C-67E1A1DDAFBB}" dt="2024-09-05T03:38:39.168" v="8602"/>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del">
          <ac:chgData name="Corey Holton" userId="dfccdeabb580c92e" providerId="LiveId" clId="{C951E7E2-DF73-498A-9B5C-67E1A1DDAFBB}" dt="2024-09-05T03:38:39.168" v="8602"/>
          <ac:grpSpMkLst>
            <pc:docMk/>
            <pc:sldMk cId="1100639770" sldId="295"/>
            <ac:grpSpMk id="31" creationId="{1DE889C7-FAD6-4397-98E2-05D503484459}"/>
          </ac:grpSpMkLst>
        </pc:grpChg>
        <pc:picChg chg="add del mod">
          <ac:chgData name="Corey Holton" userId="dfccdeabb580c92e" providerId="LiveId" clId="{C951E7E2-DF73-498A-9B5C-67E1A1DDAFBB}" dt="2024-09-05T04:28:07.055" v="8876" actId="26606"/>
          <ac:picMkLst>
            <pc:docMk/>
            <pc:sldMk cId="1100639770" sldId="295"/>
            <ac:picMk id="4" creationId="{0DE7CC9C-65EE-AB2F-49F5-60655EFBC941}"/>
          </ac:picMkLst>
        </pc:picChg>
        <pc:picChg chg="add">
          <ac:chgData name="Corey Holton" userId="dfccdeabb580c92e" providerId="LiveId" clId="{C951E7E2-DF73-498A-9B5C-67E1A1DDAFBB}" dt="2024-09-05T04:28:07.055" v="8876" actId="26606"/>
          <ac:picMkLst>
            <pc:docMk/>
            <pc:sldMk cId="1100639770" sldId="295"/>
            <ac:picMk id="12" creationId="{469E9129-40A7-431A-9059-A3164DCE6B62}"/>
          </ac:picMkLst>
        </pc:picChg>
      </pc:sldChg>
      <pc:sldChg chg="addSp modSp new mod modTransition setBg setClrOvrMap">
        <pc:chgData name="Corey Holton" userId="dfccdeabb580c92e" providerId="LiveId" clId="{C951E7E2-DF73-498A-9B5C-67E1A1DDAFBB}" dt="2024-09-06T02:50:31.811" v="9595" actId="207"/>
        <pc:sldMkLst>
          <pc:docMk/>
          <pc:sldMk cId="1850561051" sldId="296"/>
        </pc:sldMkLst>
        <pc:spChg chg="mod">
          <ac:chgData name="Corey Holton" userId="dfccdeabb580c92e" providerId="LiveId" clId="{C951E7E2-DF73-498A-9B5C-67E1A1DDAFBB}" dt="2024-09-05T04:33:51.517" v="8929" actId="26606"/>
          <ac:spMkLst>
            <pc:docMk/>
            <pc:sldMk cId="1850561051" sldId="296"/>
            <ac:spMk id="2" creationId="{FDF49455-A696-2981-05F2-778FA8044167}"/>
          </ac:spMkLst>
        </pc:spChg>
        <pc:spChg chg="mod">
          <ac:chgData name="Corey Holton" userId="dfccdeabb580c92e" providerId="LiveId" clId="{C951E7E2-DF73-498A-9B5C-67E1A1DDAFBB}" dt="2024-09-06T02:50:31.811" v="9595" actId="207"/>
          <ac:spMkLst>
            <pc:docMk/>
            <pc:sldMk cId="1850561051" sldId="296"/>
            <ac:spMk id="3" creationId="{EEE60394-EE95-6BD9-F92E-FF8515CD1064}"/>
          </ac:spMkLst>
        </pc:spChg>
        <pc:spChg chg="add">
          <ac:chgData name="Corey Holton" userId="dfccdeabb580c92e" providerId="LiveId" clId="{C951E7E2-DF73-498A-9B5C-67E1A1DDAFBB}" dt="2024-09-05T04:33:51.517" v="8929" actId="26606"/>
          <ac:spMkLst>
            <pc:docMk/>
            <pc:sldMk cId="1850561051" sldId="296"/>
            <ac:spMk id="8" creationId="{26A3F16E-CC60-4737-8CBB-9568A351D30B}"/>
          </ac:spMkLst>
        </pc:spChg>
        <pc:spChg chg="add">
          <ac:chgData name="Corey Holton" userId="dfccdeabb580c92e" providerId="LiveId" clId="{C951E7E2-DF73-498A-9B5C-67E1A1DDAFBB}" dt="2024-09-05T04:33:51.517" v="8929" actId="26606"/>
          <ac:spMkLst>
            <pc:docMk/>
            <pc:sldMk cId="1850561051" sldId="296"/>
            <ac:spMk id="10" creationId="{C0DABE73-66EA-42B0-AB0A-9FB1C0AD7AEB}"/>
          </ac:spMkLst>
        </pc:spChg>
        <pc:picChg chg="add">
          <ac:chgData name="Corey Holton" userId="dfccdeabb580c92e" providerId="LiveId" clId="{C951E7E2-DF73-498A-9B5C-67E1A1DDAFBB}" dt="2024-09-05T04:33:51.517" v="8929" actId="26606"/>
          <ac:picMkLst>
            <pc:docMk/>
            <pc:sldMk cId="1850561051" sldId="296"/>
            <ac:picMk id="12" creationId="{E9149531-1AF5-4EA1-8D06-DDF13515EDD1}"/>
          </ac:picMkLst>
        </pc:picChg>
      </pc:sldChg>
      <pc:sldChg chg="addSp delSp modSp add mod modTransition setBg setClrOvrMap">
        <pc:chgData name="Corey Holton" userId="dfccdeabb580c92e" providerId="LiveId" clId="{C951E7E2-DF73-498A-9B5C-67E1A1DDAFBB}" dt="2024-09-05T13:44:33.248" v="9225" actId="20577"/>
        <pc:sldMkLst>
          <pc:docMk/>
          <pc:sldMk cId="667294800" sldId="297"/>
        </pc:sldMkLst>
        <pc:spChg chg="mod">
          <ac:chgData name="Corey Holton" userId="dfccdeabb580c92e" providerId="LiveId" clId="{C951E7E2-DF73-498A-9B5C-67E1A1DDAFBB}" dt="2024-09-05T04:14:09.615" v="8795" actId="26606"/>
          <ac:spMkLst>
            <pc:docMk/>
            <pc:sldMk cId="667294800" sldId="297"/>
            <ac:spMk id="2" creationId="{729CFCDA-656E-17F2-BA1D-BF7A93638159}"/>
          </ac:spMkLst>
        </pc:spChg>
        <pc:spChg chg="add del mod">
          <ac:chgData name="Corey Holton" userId="dfccdeabb580c92e" providerId="LiveId" clId="{C951E7E2-DF73-498A-9B5C-67E1A1DDAFBB}" dt="2024-09-05T04:03:50.555" v="8646" actId="26606"/>
          <ac:spMkLst>
            <pc:docMk/>
            <pc:sldMk cId="667294800" sldId="297"/>
            <ac:spMk id="3" creationId="{3A194D55-8F49-301D-DFF4-5CEDF97D8DBB}"/>
          </ac:spMkLst>
        </pc:spChg>
        <pc:spChg chg="add del">
          <ac:chgData name="Corey Holton" userId="dfccdeabb580c92e" providerId="LiveId" clId="{C951E7E2-DF73-498A-9B5C-67E1A1DDAFBB}" dt="2024-09-05T04:03:45.288" v="8641" actId="26606"/>
          <ac:spMkLst>
            <pc:docMk/>
            <pc:sldMk cId="667294800" sldId="297"/>
            <ac:spMk id="7" creationId="{3A194D55-8F49-301D-DFF4-5CEDF97D8DBB}"/>
          </ac:spMkLst>
        </pc:spChg>
        <pc:spChg chg="add del">
          <ac:chgData name="Corey Holton" userId="dfccdeabb580c92e" providerId="LiveId" clId="{C951E7E2-DF73-498A-9B5C-67E1A1DDAFBB}" dt="2024-09-05T04:03:45.288" v="8641" actId="26606"/>
          <ac:spMkLst>
            <pc:docMk/>
            <pc:sldMk cId="667294800" sldId="297"/>
            <ac:spMk id="9" creationId="{8D25211A-4CA0-4B53-82BB-1EE7C7F3C725}"/>
          </ac:spMkLst>
        </pc:spChg>
        <pc:spChg chg="add del">
          <ac:chgData name="Corey Holton" userId="dfccdeabb580c92e" providerId="LiveId" clId="{C951E7E2-DF73-498A-9B5C-67E1A1DDAFBB}" dt="2024-09-05T04:13:35.520" v="8784" actId="26606"/>
          <ac:spMkLst>
            <pc:docMk/>
            <pc:sldMk cId="667294800" sldId="297"/>
            <ac:spMk id="17" creationId="{FCB79D31-1F1C-46AF-B5CA-3CB646C0E568}"/>
          </ac:spMkLst>
        </pc:spChg>
        <pc:spChg chg="add del">
          <ac:chgData name="Corey Holton" userId="dfccdeabb580c92e" providerId="LiveId" clId="{C951E7E2-DF73-498A-9B5C-67E1A1DDAFBB}" dt="2024-09-05T04:13:35.520" v="8784" actId="26606"/>
          <ac:spMkLst>
            <pc:docMk/>
            <pc:sldMk cId="667294800" sldId="297"/>
            <ac:spMk id="18" creationId="{DBE4D0CE-945D-48EF-922C-73D2B8200677}"/>
          </ac:spMkLst>
        </pc:spChg>
        <pc:spChg chg="add del">
          <ac:chgData name="Corey Holton" userId="dfccdeabb580c92e" providerId="LiveId" clId="{C951E7E2-DF73-498A-9B5C-67E1A1DDAFBB}" dt="2024-09-05T04:13:17.961" v="8780" actId="26606"/>
          <ac:spMkLst>
            <pc:docMk/>
            <pc:sldMk cId="667294800" sldId="297"/>
            <ac:spMk id="20" creationId="{FCB79D31-1F1C-46AF-B5CA-3CB646C0E568}"/>
          </ac:spMkLst>
        </pc:spChg>
        <pc:spChg chg="add del">
          <ac:chgData name="Corey Holton" userId="dfccdeabb580c92e" providerId="LiveId" clId="{C951E7E2-DF73-498A-9B5C-67E1A1DDAFBB}" dt="2024-09-05T04:14:04.959" v="8790" actId="26606"/>
          <ac:spMkLst>
            <pc:docMk/>
            <pc:sldMk cId="667294800" sldId="297"/>
            <ac:spMk id="21" creationId="{CA3D3822-8A18-41ED-9EE7-465339DF5DD5}"/>
          </ac:spMkLst>
        </pc:spChg>
        <pc:spChg chg="add del">
          <ac:chgData name="Corey Holton" userId="dfccdeabb580c92e" providerId="LiveId" clId="{C951E7E2-DF73-498A-9B5C-67E1A1DDAFBB}" dt="2024-09-05T04:13:17.961" v="8780" actId="26606"/>
          <ac:spMkLst>
            <pc:docMk/>
            <pc:sldMk cId="667294800" sldId="297"/>
            <ac:spMk id="22" creationId="{DBE4D0CE-945D-48EF-922C-73D2B8200677}"/>
          </ac:spMkLst>
        </pc:spChg>
        <pc:spChg chg="add del">
          <ac:chgData name="Corey Holton" userId="dfccdeabb580c92e" providerId="LiveId" clId="{C951E7E2-DF73-498A-9B5C-67E1A1DDAFBB}" dt="2024-09-05T04:14:07.275" v="8792" actId="26606"/>
          <ac:spMkLst>
            <pc:docMk/>
            <pc:sldMk cId="667294800" sldId="297"/>
            <ac:spMk id="25" creationId="{E2E0C929-96C6-41B1-A001-566036DF047B}"/>
          </ac:spMkLst>
        </pc:spChg>
        <pc:spChg chg="add del">
          <ac:chgData name="Corey Holton" userId="dfccdeabb580c92e" providerId="LiveId" clId="{C951E7E2-DF73-498A-9B5C-67E1A1DDAFBB}" dt="2024-09-05T04:14:09.546" v="8794" actId="26606"/>
          <ac:spMkLst>
            <pc:docMk/>
            <pc:sldMk cId="667294800" sldId="297"/>
            <ac:spMk id="27" creationId="{2DA785FA-C071-43A3-A397-53F1104417FB}"/>
          </ac:spMkLst>
        </pc:spChg>
        <pc:spChg chg="add">
          <ac:chgData name="Corey Holton" userId="dfccdeabb580c92e" providerId="LiveId" clId="{C951E7E2-DF73-498A-9B5C-67E1A1DDAFBB}" dt="2024-09-05T04:14:09.615" v="8795" actId="26606"/>
          <ac:spMkLst>
            <pc:docMk/>
            <pc:sldMk cId="667294800" sldId="297"/>
            <ac:spMk id="30" creationId="{CA3D3822-8A18-41ED-9EE7-465339DF5DD5}"/>
          </ac:spMkLst>
        </pc:spChg>
        <pc:graphicFrameChg chg="add del">
          <ac:chgData name="Corey Holton" userId="dfccdeabb580c92e" providerId="LiveId" clId="{C951E7E2-DF73-498A-9B5C-67E1A1DDAFBB}" dt="2024-09-05T04:03:15.653" v="8639" actId="26606"/>
          <ac:graphicFrameMkLst>
            <pc:docMk/>
            <pc:sldMk cId="667294800" sldId="297"/>
            <ac:graphicFrameMk id="5" creationId="{C3892D0B-06CE-0051-2ABA-7339C1A1B3B6}"/>
          </ac:graphicFrameMkLst>
        </pc:graphicFrameChg>
        <pc:graphicFrameChg chg="add del">
          <ac:chgData name="Corey Holton" userId="dfccdeabb580c92e" providerId="LiveId" clId="{C951E7E2-DF73-498A-9B5C-67E1A1DDAFBB}" dt="2024-09-05T04:03:46.834" v="8643" actId="26606"/>
          <ac:graphicFrameMkLst>
            <pc:docMk/>
            <pc:sldMk cId="667294800" sldId="297"/>
            <ac:graphicFrameMk id="11" creationId="{C7954BB6-27AB-F524-9AB9-9AD040FECD83}"/>
          </ac:graphicFrameMkLst>
        </pc:graphicFrameChg>
        <pc:graphicFrameChg chg="add del">
          <ac:chgData name="Corey Holton" userId="dfccdeabb580c92e" providerId="LiveId" clId="{C951E7E2-DF73-498A-9B5C-67E1A1DDAFBB}" dt="2024-09-05T04:03:50.531" v="8645" actId="26606"/>
          <ac:graphicFrameMkLst>
            <pc:docMk/>
            <pc:sldMk cId="667294800" sldId="297"/>
            <ac:graphicFrameMk id="13" creationId="{C3892D0B-06CE-0051-2ABA-7339C1A1B3B6}"/>
          </ac:graphicFrameMkLst>
        </pc:graphicFrameChg>
        <pc:graphicFrameChg chg="add mod modGraphic">
          <ac:chgData name="Corey Holton" userId="dfccdeabb580c92e" providerId="LiveId" clId="{C951E7E2-DF73-498A-9B5C-67E1A1DDAFBB}" dt="2024-09-05T13:44:33.248" v="9225" actId="20577"/>
          <ac:graphicFrameMkLst>
            <pc:docMk/>
            <pc:sldMk cId="667294800" sldId="297"/>
            <ac:graphicFrameMk id="15" creationId="{C7954BB6-27AB-F524-9AB9-9AD040FECD83}"/>
          </ac:graphicFrameMkLst>
        </pc:graphicFrameChg>
        <pc:picChg chg="add del">
          <ac:chgData name="Corey Holton" userId="dfccdeabb580c92e" providerId="LiveId" clId="{C951E7E2-DF73-498A-9B5C-67E1A1DDAFBB}" dt="2024-09-05T04:03:45.288" v="8641" actId="26606"/>
          <ac:picMkLst>
            <pc:docMk/>
            <pc:sldMk cId="667294800" sldId="297"/>
            <ac:picMk id="8" creationId="{352FA3B9-BB53-9A09-A712-51B0E8506566}"/>
          </ac:picMkLst>
        </pc:picChg>
        <pc:picChg chg="add del">
          <ac:chgData name="Corey Holton" userId="dfccdeabb580c92e" providerId="LiveId" clId="{C951E7E2-DF73-498A-9B5C-67E1A1DDAFBB}" dt="2024-09-05T04:13:35.520" v="8784" actId="26606"/>
          <ac:picMkLst>
            <pc:docMk/>
            <pc:sldMk cId="667294800" sldId="297"/>
            <ac:picMk id="19" creationId="{23E9B3DB-F703-446C-A514-AEFF288E3857}"/>
          </ac:picMkLst>
        </pc:picChg>
        <pc:picChg chg="add del">
          <ac:chgData name="Corey Holton" userId="dfccdeabb580c92e" providerId="LiveId" clId="{C951E7E2-DF73-498A-9B5C-67E1A1DDAFBB}" dt="2024-09-05T04:14:04.959" v="8790" actId="26606"/>
          <ac:picMkLst>
            <pc:docMk/>
            <pc:sldMk cId="667294800" sldId="297"/>
            <ac:picMk id="23" creationId="{AC9F2842-5B80-4C1D-8C91-93F240628336}"/>
          </ac:picMkLst>
        </pc:picChg>
        <pc:picChg chg="add del">
          <ac:chgData name="Corey Holton" userId="dfccdeabb580c92e" providerId="LiveId" clId="{C951E7E2-DF73-498A-9B5C-67E1A1DDAFBB}" dt="2024-09-05T04:13:17.961" v="8780" actId="26606"/>
          <ac:picMkLst>
            <pc:docMk/>
            <pc:sldMk cId="667294800" sldId="297"/>
            <ac:picMk id="24" creationId="{23E9B3DB-F703-446C-A514-AEFF288E3857}"/>
          </ac:picMkLst>
        </pc:picChg>
        <pc:picChg chg="add del">
          <ac:chgData name="Corey Holton" userId="dfccdeabb580c92e" providerId="LiveId" clId="{C951E7E2-DF73-498A-9B5C-67E1A1DDAFBB}" dt="2024-09-05T04:14:09.546" v="8794" actId="26606"/>
          <ac:picMkLst>
            <pc:docMk/>
            <pc:sldMk cId="667294800" sldId="297"/>
            <ac:picMk id="28" creationId="{B654D573-EC63-4874-BAA1-1F203B95BF62}"/>
          </ac:picMkLst>
        </pc:picChg>
        <pc:picChg chg="add">
          <ac:chgData name="Corey Holton" userId="dfccdeabb580c92e" providerId="LiveId" clId="{C951E7E2-DF73-498A-9B5C-67E1A1DDAFBB}" dt="2024-09-05T04:14:09.615" v="8795" actId="26606"/>
          <ac:picMkLst>
            <pc:docMk/>
            <pc:sldMk cId="667294800" sldId="297"/>
            <ac:picMk id="31" creationId="{AC9F2842-5B80-4C1D-8C91-93F240628336}"/>
          </ac:picMkLst>
        </pc:pic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del mod setBg modAnim delDesignElem">
        <pc:chgData name="Corey Holton" userId="dfccdeabb580c92e" providerId="LiveId" clId="{C951E7E2-DF73-498A-9B5C-67E1A1DDAFBB}" dt="2024-09-05T05:59:32.653" v="9066" actId="47"/>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5T04:12:31.103" v="8776"/>
          <ac:spMkLst>
            <pc:docMk/>
            <pc:sldMk cId="3271698919" sldId="298"/>
            <ac:spMk id="7" creationId="{94B3ACB6-3EAF-CF1F-4E3D-B1AB4D0BA768}"/>
          </ac:spMkLst>
        </pc:spChg>
        <pc:spChg chg="add del">
          <ac:chgData name="Corey Holton" userId="dfccdeabb580c92e" providerId="LiveId" clId="{C951E7E2-DF73-498A-9B5C-67E1A1DDAFBB}" dt="2024-09-05T03:38:39.168" v="8602"/>
          <ac:spMkLst>
            <pc:docMk/>
            <pc:sldMk cId="3271698919" sldId="298"/>
            <ac:spMk id="1033" creationId="{2151139A-886F-4B97-8815-729AD3831BBD}"/>
          </ac:spMkLst>
        </pc:spChg>
        <pc:spChg chg="add del">
          <ac:chgData name="Corey Holton" userId="dfccdeabb580c92e" providerId="LiveId" clId="{C951E7E2-DF73-498A-9B5C-67E1A1DDAFBB}" dt="2024-09-05T03:38:39.168" v="8602"/>
          <ac:spMkLst>
            <pc:docMk/>
            <pc:sldMk cId="3271698919" sldId="298"/>
            <ac:spMk id="1035" creationId="{AB5E08C4-8CDD-4623-A5B8-E998C6DEE3B7}"/>
          </ac:spMkLst>
        </pc:spChg>
        <pc:spChg chg="add del">
          <ac:chgData name="Corey Holton" userId="dfccdeabb580c92e" providerId="LiveId" clId="{C951E7E2-DF73-498A-9B5C-67E1A1DDAFBB}" dt="2024-09-05T03:38:39.168" v="8602"/>
          <ac:spMkLst>
            <pc:docMk/>
            <pc:sldMk cId="3271698919" sldId="298"/>
            <ac:spMk id="1037" creationId="{AFFC87AC-C919-4FE5-BAC3-39509E001152}"/>
          </ac:spMkLst>
        </pc:spChg>
        <pc:spChg chg="add del">
          <ac:chgData name="Corey Holton" userId="dfccdeabb580c92e" providerId="LiveId" clId="{C951E7E2-DF73-498A-9B5C-67E1A1DDAFBB}" dt="2024-09-05T03:38:39.168" v="8602"/>
          <ac:spMkLst>
            <pc:docMk/>
            <pc:sldMk cId="3271698919" sldId="298"/>
            <ac:spMk id="1039" creationId="{7D0659F6-0853-468D-B1B2-44FDBE98B80F}"/>
          </ac:spMkLst>
        </pc:spChg>
        <pc:spChg chg="add del">
          <ac:chgData name="Corey Holton" userId="dfccdeabb580c92e" providerId="LiveId" clId="{C951E7E2-DF73-498A-9B5C-67E1A1DDAFBB}" dt="2024-09-05T03:38:39.168" v="8602"/>
          <ac:spMkLst>
            <pc:docMk/>
            <pc:sldMk cId="3271698919" sldId="298"/>
            <ac:spMk id="1041" creationId="{15F33878-D502-4FFA-8ACE-F2AECDB2A23F}"/>
          </ac:spMkLst>
        </pc:spChg>
        <pc:spChg chg="add del">
          <ac:chgData name="Corey Holton" userId="dfccdeabb580c92e" providerId="LiveId" clId="{C951E7E2-DF73-498A-9B5C-67E1A1DDAFBB}" dt="2024-09-05T03:38:39.168" v="8602"/>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sldChg chg="addSp delSp modSp add mod ord modTransition delAnim modAnim delDesignElem">
        <pc:chgData name="Corey Holton" userId="dfccdeabb580c92e" providerId="LiveId" clId="{C951E7E2-DF73-498A-9B5C-67E1A1DDAFBB}" dt="2024-09-10T00:55:32.245" v="9692"/>
        <pc:sldMkLst>
          <pc:docMk/>
          <pc:sldMk cId="882551344" sldId="299"/>
        </pc:sldMkLst>
        <pc:spChg chg="del">
          <ac:chgData name="Corey Holton" userId="dfccdeabb580c92e" providerId="LiveId" clId="{C951E7E2-DF73-498A-9B5C-67E1A1DDAFBB}" dt="2024-09-04T20:59:01.450" v="8530" actId="478"/>
          <ac:spMkLst>
            <pc:docMk/>
            <pc:sldMk cId="882551344" sldId="299"/>
            <ac:spMk id="7" creationId="{94B3ACB6-3EAF-CF1F-4E3D-B1AB4D0BA768}"/>
          </ac:spMkLst>
        </pc:spChg>
        <pc:spChg chg="add del mod">
          <ac:chgData name="Corey Holton" userId="dfccdeabb580c92e" providerId="LiveId" clId="{C951E7E2-DF73-498A-9B5C-67E1A1DDAFBB}" dt="2024-09-06T02:54:10.215" v="9601" actId="478"/>
          <ac:spMkLst>
            <pc:docMk/>
            <pc:sldMk cId="882551344" sldId="299"/>
            <ac:spMk id="8" creationId="{289C90A9-E8BA-A3A4-964E-486A764BD6D1}"/>
          </ac:spMkLst>
        </pc:spChg>
        <pc:spChg chg="add del mod ord">
          <ac:chgData name="Corey Holton" userId="dfccdeabb580c92e" providerId="LiveId" clId="{C951E7E2-DF73-498A-9B5C-67E1A1DDAFBB}" dt="2024-09-10T00:22:19.593" v="9623" actId="478"/>
          <ac:spMkLst>
            <pc:docMk/>
            <pc:sldMk cId="882551344" sldId="299"/>
            <ac:spMk id="9" creationId="{1F00AEFC-1528-0E7F-23BE-C42C2A6C40D2}"/>
          </ac:spMkLst>
        </pc:spChg>
        <pc:spChg chg="add del mod">
          <ac:chgData name="Corey Holton" userId="dfccdeabb580c92e" providerId="LiveId" clId="{C951E7E2-DF73-498A-9B5C-67E1A1DDAFBB}" dt="2024-09-10T00:22:21.820" v="9624" actId="478"/>
          <ac:spMkLst>
            <pc:docMk/>
            <pc:sldMk cId="882551344" sldId="299"/>
            <ac:spMk id="10" creationId="{2964BE14-BC24-CAE9-359C-3DFDA3D4A2CC}"/>
          </ac:spMkLst>
        </pc:spChg>
        <pc:spChg chg="del">
          <ac:chgData name="Corey Holton" userId="dfccdeabb580c92e" providerId="LiveId" clId="{C951E7E2-DF73-498A-9B5C-67E1A1DDAFBB}" dt="2024-09-05T03:38:39.168" v="8602"/>
          <ac:spMkLst>
            <pc:docMk/>
            <pc:sldMk cId="882551344" sldId="299"/>
            <ac:spMk id="1033" creationId="{2151139A-886F-4B97-8815-729AD3831BBD}"/>
          </ac:spMkLst>
        </pc:spChg>
        <pc:spChg chg="del">
          <ac:chgData name="Corey Holton" userId="dfccdeabb580c92e" providerId="LiveId" clId="{C951E7E2-DF73-498A-9B5C-67E1A1DDAFBB}" dt="2024-09-05T03:38:39.168" v="8602"/>
          <ac:spMkLst>
            <pc:docMk/>
            <pc:sldMk cId="882551344" sldId="299"/>
            <ac:spMk id="1035" creationId="{AB5E08C4-8CDD-4623-A5B8-E998C6DEE3B7}"/>
          </ac:spMkLst>
        </pc:spChg>
        <pc:spChg chg="del">
          <ac:chgData name="Corey Holton" userId="dfccdeabb580c92e" providerId="LiveId" clId="{C951E7E2-DF73-498A-9B5C-67E1A1DDAFBB}" dt="2024-09-05T03:38:39.168" v="8602"/>
          <ac:spMkLst>
            <pc:docMk/>
            <pc:sldMk cId="882551344" sldId="299"/>
            <ac:spMk id="1037" creationId="{AFFC87AC-C919-4FE5-BAC3-39509E001152}"/>
          </ac:spMkLst>
        </pc:spChg>
        <pc:spChg chg="del">
          <ac:chgData name="Corey Holton" userId="dfccdeabb580c92e" providerId="LiveId" clId="{C951E7E2-DF73-498A-9B5C-67E1A1DDAFBB}" dt="2024-09-05T03:38:39.168" v="8602"/>
          <ac:spMkLst>
            <pc:docMk/>
            <pc:sldMk cId="882551344" sldId="299"/>
            <ac:spMk id="1039" creationId="{7D0659F6-0853-468D-B1B2-44FDBE98B80F}"/>
          </ac:spMkLst>
        </pc:spChg>
        <pc:spChg chg="del">
          <ac:chgData name="Corey Holton" userId="dfccdeabb580c92e" providerId="LiveId" clId="{C951E7E2-DF73-498A-9B5C-67E1A1DDAFBB}" dt="2024-09-05T03:38:39.168" v="8602"/>
          <ac:spMkLst>
            <pc:docMk/>
            <pc:sldMk cId="882551344" sldId="299"/>
            <ac:spMk id="1041" creationId="{15F33878-D502-4FFA-8ACE-F2AECDB2A23F}"/>
          </ac:spMkLst>
        </pc:spChg>
        <pc:spChg chg="del">
          <ac:chgData name="Corey Holton" userId="dfccdeabb580c92e" providerId="LiveId" clId="{C951E7E2-DF73-498A-9B5C-67E1A1DDAFBB}" dt="2024-09-05T03:38:39.168" v="8602"/>
          <ac:spMkLst>
            <pc:docMk/>
            <pc:sldMk cId="882551344" sldId="299"/>
            <ac:spMk id="1043" creationId="{977ACDD7-882D-4B81-A213-84C82B96B01E}"/>
          </ac:spMkLst>
        </pc:spChg>
        <pc:picChg chg="add mod">
          <ac:chgData name="Corey Holton" userId="dfccdeabb580c92e" providerId="LiveId" clId="{C951E7E2-DF73-498A-9B5C-67E1A1DDAFBB}" dt="2024-09-05T04:35:17.549" v="8937" actId="14100"/>
          <ac:picMkLst>
            <pc:docMk/>
            <pc:sldMk cId="882551344" sldId="299"/>
            <ac:picMk id="3" creationId="{29E2E3F3-5D94-5385-BF97-AEB69B08F1E6}"/>
          </ac:picMkLst>
        </pc:picChg>
        <pc:picChg chg="add mod">
          <ac:chgData name="Corey Holton" userId="dfccdeabb580c92e" providerId="LiveId" clId="{C951E7E2-DF73-498A-9B5C-67E1A1DDAFBB}" dt="2024-09-05T04:35:17.549" v="8937" actId="14100"/>
          <ac:picMkLst>
            <pc:docMk/>
            <pc:sldMk cId="882551344" sldId="299"/>
            <ac:picMk id="4" creationId="{B3322345-3541-32A6-349C-A40FB7BEFEB8}"/>
          </ac:picMkLst>
        </pc:picChg>
        <pc:picChg chg="add del mod">
          <ac:chgData name="Corey Holton" userId="dfccdeabb580c92e" providerId="LiveId" clId="{C951E7E2-DF73-498A-9B5C-67E1A1DDAFBB}" dt="2024-09-04T21:02:50.225" v="8572" actId="478"/>
          <ac:picMkLst>
            <pc:docMk/>
            <pc:sldMk cId="882551344" sldId="299"/>
            <ac:picMk id="4" creationId="{E0142109-B3D8-D099-B939-52E2C77BC18E}"/>
          </ac:picMkLst>
        </pc:picChg>
        <pc:picChg chg="add del mod">
          <ac:chgData name="Corey Holton" userId="dfccdeabb580c92e" providerId="LiveId" clId="{C951E7E2-DF73-498A-9B5C-67E1A1DDAFBB}" dt="2024-09-04T21:03:05.316" v="8578" actId="478"/>
          <ac:picMkLst>
            <pc:docMk/>
            <pc:sldMk cId="882551344" sldId="299"/>
            <ac:picMk id="5" creationId="{65861AF1-172B-64C5-A448-41F56F9DBCE9}"/>
          </ac:picMkLst>
        </pc:picChg>
        <pc:picChg chg="add mod">
          <ac:chgData name="Corey Holton" userId="dfccdeabb580c92e" providerId="LiveId" clId="{C951E7E2-DF73-498A-9B5C-67E1A1DDAFBB}" dt="2024-09-10T00:40:52.524" v="9638" actId="1076"/>
          <ac:picMkLst>
            <pc:docMk/>
            <pc:sldMk cId="882551344" sldId="299"/>
            <ac:picMk id="5" creationId="{E41F8DE7-63A9-D055-9CDB-D0AF2A0FC0BE}"/>
          </ac:picMkLst>
        </pc:picChg>
        <pc:picChg chg="add mod">
          <ac:chgData name="Corey Holton" userId="dfccdeabb580c92e" providerId="LiveId" clId="{C951E7E2-DF73-498A-9B5C-67E1A1DDAFBB}" dt="2024-09-05T04:35:17.549" v="8937" actId="14100"/>
          <ac:picMkLst>
            <pc:docMk/>
            <pc:sldMk cId="882551344" sldId="299"/>
            <ac:picMk id="6" creationId="{C23FD5FD-8AEC-B8CC-892F-355F7DFC90DC}"/>
          </ac:picMkLst>
        </pc:picChg>
        <pc:picChg chg="add mod">
          <ac:chgData name="Corey Holton" userId="dfccdeabb580c92e" providerId="LiveId" clId="{C951E7E2-DF73-498A-9B5C-67E1A1DDAFBB}" dt="2024-09-10T00:22:42.424" v="9626" actId="1076"/>
          <ac:picMkLst>
            <pc:docMk/>
            <pc:sldMk cId="882551344" sldId="299"/>
            <ac:picMk id="7" creationId="{648FB15A-69C8-F1EC-6D32-79148EFF6E8F}"/>
          </ac:picMkLst>
        </pc:picChg>
        <pc:picChg chg="del">
          <ac:chgData name="Corey Holton" userId="dfccdeabb580c92e" providerId="LiveId" clId="{C951E7E2-DF73-498A-9B5C-67E1A1DDAFBB}" dt="2024-09-04T20:53:27.169" v="8473" actId="478"/>
          <ac:picMkLst>
            <pc:docMk/>
            <pc:sldMk cId="882551344" sldId="299"/>
            <ac:picMk id="9" creationId="{517B4930-A0BB-978B-5ADD-945C82206541}"/>
          </ac:picMkLst>
        </pc:picChg>
        <pc:picChg chg="mod">
          <ac:chgData name="Corey Holton" userId="dfccdeabb580c92e" providerId="LiveId" clId="{C951E7E2-DF73-498A-9B5C-67E1A1DDAFBB}" dt="2024-09-05T04:35:17.549" v="8937" actId="14100"/>
          <ac:picMkLst>
            <pc:docMk/>
            <pc:sldMk cId="882551344" sldId="299"/>
            <ac:picMk id="1028" creationId="{E7FD6C8B-61D9-77EE-D861-1BC7E3300AC2}"/>
          </ac:picMkLst>
        </pc:picChg>
      </pc:sldChg>
      <pc:sldChg chg="addSp delSp modSp new del mod">
        <pc:chgData name="Corey Holton" userId="dfccdeabb580c92e" providerId="LiveId" clId="{C951E7E2-DF73-498A-9B5C-67E1A1DDAFBB}" dt="2024-09-05T05:59:35.303" v="9067" actId="47"/>
        <pc:sldMkLst>
          <pc:docMk/>
          <pc:sldMk cId="922285489" sldId="300"/>
        </pc:sldMkLst>
        <pc:spChg chg="mod">
          <ac:chgData name="Corey Holton" userId="dfccdeabb580c92e" providerId="LiveId" clId="{C951E7E2-DF73-498A-9B5C-67E1A1DDAFBB}" dt="2024-09-05T04:12:31.103" v="8776"/>
          <ac:spMkLst>
            <pc:docMk/>
            <pc:sldMk cId="922285489" sldId="300"/>
            <ac:spMk id="2" creationId="{44B8CC6D-62B1-2095-CCA2-1B3998B21ECC}"/>
          </ac:spMkLst>
        </pc:spChg>
        <pc:spChg chg="del">
          <ac:chgData name="Corey Holton" userId="dfccdeabb580c92e" providerId="LiveId" clId="{C951E7E2-DF73-498A-9B5C-67E1A1DDAFBB}" dt="2024-09-04T21:00:32.093" v="8532"/>
          <ac:spMkLst>
            <pc:docMk/>
            <pc:sldMk cId="922285489" sldId="300"/>
            <ac:spMk id="3" creationId="{45D31FB5-9412-8176-C3DD-A314376A86BE}"/>
          </ac:spMkLst>
        </pc:spChg>
        <pc:spChg chg="add del mod">
          <ac:chgData name="Corey Holton" userId="dfccdeabb580c92e" providerId="LiveId" clId="{C951E7E2-DF73-498A-9B5C-67E1A1DDAFBB}" dt="2024-09-04T21:04:16.629" v="8588"/>
          <ac:spMkLst>
            <pc:docMk/>
            <pc:sldMk cId="922285489" sldId="300"/>
            <ac:spMk id="4" creationId="{BCA48878-C78F-5C11-96EF-0A032E8B4956}"/>
          </ac:spMkLst>
        </pc:spChg>
        <pc:spChg chg="add del mod">
          <ac:chgData name="Corey Holton" userId="dfccdeabb580c92e" providerId="LiveId" clId="{C951E7E2-DF73-498A-9B5C-67E1A1DDAFBB}" dt="2024-09-04T21:05:13.505" v="8590"/>
          <ac:spMkLst>
            <pc:docMk/>
            <pc:sldMk cId="922285489" sldId="300"/>
            <ac:spMk id="5" creationId="{3092D10F-0A0F-DA54-F139-9922DF367FC2}"/>
          </ac:spMkLst>
        </pc:spChg>
        <pc:picChg chg="add mod">
          <ac:chgData name="Corey Holton" userId="dfccdeabb580c92e" providerId="LiveId" clId="{C951E7E2-DF73-498A-9B5C-67E1A1DDAFBB}" dt="2024-09-05T04:12:31.103" v="8776"/>
          <ac:picMkLst>
            <pc:docMk/>
            <pc:sldMk cId="922285489" sldId="300"/>
            <ac:picMk id="7" creationId="{75BA6EE4-9157-4714-8284-B512A6582E9D}"/>
          </ac:picMkLst>
        </pc:picChg>
        <pc:picChg chg="add del mod">
          <ac:chgData name="Corey Holton" userId="dfccdeabb580c92e" providerId="LiveId" clId="{C951E7E2-DF73-498A-9B5C-67E1A1DDAFBB}" dt="2024-09-04T21:04:01.437" v="8587" actId="478"/>
          <ac:picMkLst>
            <pc:docMk/>
            <pc:sldMk cId="922285489" sldId="300"/>
            <ac:picMk id="1026" creationId="{65AC2E02-CB05-7437-C7E9-F1F3706E0862}"/>
          </ac:picMkLst>
        </pc:picChg>
      </pc:sldChg>
      <pc:sldChg chg="new del">
        <pc:chgData name="Corey Holton" userId="dfccdeabb580c92e" providerId="LiveId" clId="{C951E7E2-DF73-498A-9B5C-67E1A1DDAFBB}" dt="2024-09-05T21:10:42.118" v="9522" actId="47"/>
        <pc:sldMkLst>
          <pc:docMk/>
          <pc:sldMk cId="925628662" sldId="300"/>
        </pc:sldMkLst>
      </pc:sldChg>
      <pc:sldChg chg="new del">
        <pc:chgData name="Corey Holton" userId="dfccdeabb580c92e" providerId="LiveId" clId="{C951E7E2-DF73-498A-9B5C-67E1A1DDAFBB}" dt="2024-09-05T21:12:09.949" v="9534" actId="47"/>
        <pc:sldMkLst>
          <pc:docMk/>
          <pc:sldMk cId="1690631240" sldId="300"/>
        </pc:sldMkLst>
      </pc:sldChg>
      <pc:sldChg chg="addSp modSp new del mod modAnim">
        <pc:chgData name="Corey Holton" userId="dfccdeabb580c92e" providerId="LiveId" clId="{C951E7E2-DF73-498A-9B5C-67E1A1DDAFBB}" dt="2024-09-10T00:41:07.185" v="9639" actId="47"/>
        <pc:sldMkLst>
          <pc:docMk/>
          <pc:sldMk cId="3419345267" sldId="300"/>
        </pc:sldMkLst>
        <pc:spChg chg="add mod">
          <ac:chgData name="Corey Holton" userId="dfccdeabb580c92e" providerId="LiveId" clId="{C951E7E2-DF73-498A-9B5C-67E1A1DDAFBB}" dt="2024-09-10T00:21:22.077" v="9615"/>
          <ac:spMkLst>
            <pc:docMk/>
            <pc:sldMk cId="3419345267" sldId="300"/>
            <ac:spMk id="5" creationId="{D4A2B8B1-041A-2BE5-B6C7-32A67A8CE921}"/>
          </ac:spMkLst>
        </pc:spChg>
        <pc:spChg chg="add mod">
          <ac:chgData name="Corey Holton" userId="dfccdeabb580c92e" providerId="LiveId" clId="{C951E7E2-DF73-498A-9B5C-67E1A1DDAFBB}" dt="2024-09-10T00:21:22.077" v="9615"/>
          <ac:spMkLst>
            <pc:docMk/>
            <pc:sldMk cId="3419345267" sldId="300"/>
            <ac:spMk id="6" creationId="{128CFDF6-3D16-EED9-5138-9DADFFFB6CE9}"/>
          </ac:spMkLst>
        </pc:spChg>
        <pc:picChg chg="add mod">
          <ac:chgData name="Corey Holton" userId="dfccdeabb580c92e" providerId="LiveId" clId="{C951E7E2-DF73-498A-9B5C-67E1A1DDAFBB}" dt="2024-09-10T00:21:22.077" v="9615"/>
          <ac:picMkLst>
            <pc:docMk/>
            <pc:sldMk cId="3419345267" sldId="300"/>
            <ac:picMk id="4" creationId="{BBDE7BE0-AAFD-044F-D68C-C7A50448BFA9}"/>
          </ac:picMkLst>
        </pc:picChg>
        <pc:picChg chg="add mod">
          <ac:chgData name="Corey Holton" userId="dfccdeabb580c92e" providerId="LiveId" clId="{C951E7E2-DF73-498A-9B5C-67E1A1DDAFBB}" dt="2024-09-10T00:25:11.239" v="9636" actId="1076"/>
          <ac:picMkLst>
            <pc:docMk/>
            <pc:sldMk cId="3419345267" sldId="300"/>
            <ac:picMk id="7" creationId="{C9AF5164-B2F3-4BD9-3DC0-1089F964539F}"/>
          </ac:picMkLst>
        </pc:picChg>
      </pc:sldChg>
      <pc:sldChg chg="addSp delSp modSp new del mod setBg setClrOvrMap">
        <pc:chgData name="Corey Holton" userId="dfccdeabb580c92e" providerId="LiveId" clId="{C951E7E2-DF73-498A-9B5C-67E1A1DDAFBB}" dt="2024-09-05T05:34:17.843" v="9029" actId="47"/>
        <pc:sldMkLst>
          <pc:docMk/>
          <pc:sldMk cId="444600940" sldId="301"/>
        </pc:sldMkLst>
        <pc:spChg chg="mod">
          <ac:chgData name="Corey Holton" userId="dfccdeabb580c92e" providerId="LiveId" clId="{C951E7E2-DF73-498A-9B5C-67E1A1DDAFBB}" dt="2024-09-05T04:25:58.271" v="8865" actId="26606"/>
          <ac:spMkLst>
            <pc:docMk/>
            <pc:sldMk cId="444600940" sldId="301"/>
            <ac:spMk id="2" creationId="{36250C5E-51FB-39C3-08C8-768D8D98D1B4}"/>
          </ac:spMkLst>
        </pc:spChg>
        <pc:spChg chg="add del mod">
          <ac:chgData name="Corey Holton" userId="dfccdeabb580c92e" providerId="LiveId" clId="{C951E7E2-DF73-498A-9B5C-67E1A1DDAFBB}" dt="2024-09-05T04:24:29.455" v="8862" actId="26606"/>
          <ac:spMkLst>
            <pc:docMk/>
            <pc:sldMk cId="444600940" sldId="301"/>
            <ac:spMk id="3" creationId="{8FADCAB6-D5B1-1E7E-670F-107DA4B0640A}"/>
          </ac:spMkLst>
        </pc:spChg>
        <pc:spChg chg="add del">
          <ac:chgData name="Corey Holton" userId="dfccdeabb580c92e" providerId="LiveId" clId="{C951E7E2-DF73-498A-9B5C-67E1A1DDAFBB}" dt="2024-09-05T04:23:45.309" v="8851" actId="26606"/>
          <ac:spMkLst>
            <pc:docMk/>
            <pc:sldMk cId="444600940" sldId="301"/>
            <ac:spMk id="9" creationId="{AD435D65-E643-4035-87B7-B9A1189841C0}"/>
          </ac:spMkLst>
        </pc:spChg>
        <pc:spChg chg="add del">
          <ac:chgData name="Corey Holton" userId="dfccdeabb580c92e" providerId="LiveId" clId="{C951E7E2-DF73-498A-9B5C-67E1A1DDAFBB}" dt="2024-09-05T04:23:45.309" v="8851" actId="26606"/>
          <ac:spMkLst>
            <pc:docMk/>
            <pc:sldMk cId="444600940" sldId="301"/>
            <ac:spMk id="11" creationId="{FA8E1E3C-F8D2-4308-8393-52DAD38720FE}"/>
          </ac:spMkLst>
        </pc:spChg>
        <pc:spChg chg="add del">
          <ac:chgData name="Corey Holton" userId="dfccdeabb580c92e" providerId="LiveId" clId="{C951E7E2-DF73-498A-9B5C-67E1A1DDAFBB}" dt="2024-09-05T04:24:09.158" v="8855" actId="26606"/>
          <ac:spMkLst>
            <pc:docMk/>
            <pc:sldMk cId="444600940" sldId="301"/>
            <ac:spMk id="19" creationId="{AD435D65-E643-4035-87B7-B9A1189841C0}"/>
          </ac:spMkLst>
        </pc:spChg>
        <pc:spChg chg="add del">
          <ac:chgData name="Corey Holton" userId="dfccdeabb580c92e" providerId="LiveId" clId="{C951E7E2-DF73-498A-9B5C-67E1A1DDAFBB}" dt="2024-09-05T04:24:09.158" v="8855" actId="26606"/>
          <ac:spMkLst>
            <pc:docMk/>
            <pc:sldMk cId="444600940" sldId="301"/>
            <ac:spMk id="20" creationId="{FA8E1E3C-F8D2-4308-8393-52DAD38720FE}"/>
          </ac:spMkLst>
        </pc:spChg>
        <pc:spChg chg="add del">
          <ac:chgData name="Corey Holton" userId="dfccdeabb580c92e" providerId="LiveId" clId="{C951E7E2-DF73-498A-9B5C-67E1A1DDAFBB}" dt="2024-09-05T04:24:29.424" v="8861" actId="26606"/>
          <ac:spMkLst>
            <pc:docMk/>
            <pc:sldMk cId="444600940" sldId="301"/>
            <ac:spMk id="29" creationId="{AD435D65-E643-4035-87B7-B9A1189841C0}"/>
          </ac:spMkLst>
        </pc:spChg>
        <pc:spChg chg="add del">
          <ac:chgData name="Corey Holton" userId="dfccdeabb580c92e" providerId="LiveId" clId="{C951E7E2-DF73-498A-9B5C-67E1A1DDAFBB}" dt="2024-09-05T04:24:29.424" v="8861" actId="26606"/>
          <ac:spMkLst>
            <pc:docMk/>
            <pc:sldMk cId="444600940" sldId="301"/>
            <ac:spMk id="30" creationId="{FA8E1E3C-F8D2-4308-8393-52DAD38720FE}"/>
          </ac:spMkLst>
        </pc:spChg>
        <pc:spChg chg="add del">
          <ac:chgData name="Corey Holton" userId="dfccdeabb580c92e" providerId="LiveId" clId="{C951E7E2-DF73-498A-9B5C-67E1A1DDAFBB}" dt="2024-09-05T04:25:09.460" v="8863" actId="26606"/>
          <ac:spMkLst>
            <pc:docMk/>
            <pc:sldMk cId="444600940" sldId="301"/>
            <ac:spMk id="35" creationId="{CA3D3822-8A18-41ED-9EE7-465339DF5DD5}"/>
          </ac:spMkLst>
        </pc:spChg>
        <pc:spChg chg="add mod">
          <ac:chgData name="Corey Holton" userId="dfccdeabb580c92e" providerId="LiveId" clId="{C951E7E2-DF73-498A-9B5C-67E1A1DDAFBB}" dt="2024-09-05T05:04:36.538" v="8994" actId="12"/>
          <ac:spMkLst>
            <pc:docMk/>
            <pc:sldMk cId="444600940" sldId="301"/>
            <ac:spMk id="38" creationId="{8FADCAB6-D5B1-1E7E-670F-107DA4B0640A}"/>
          </ac:spMkLst>
        </pc:spChg>
        <pc:spChg chg="add">
          <ac:chgData name="Corey Holton" userId="dfccdeabb580c92e" providerId="LiveId" clId="{C951E7E2-DF73-498A-9B5C-67E1A1DDAFBB}" dt="2024-09-05T04:25:58.271" v="8865" actId="26606"/>
          <ac:spMkLst>
            <pc:docMk/>
            <pc:sldMk cId="444600940" sldId="301"/>
            <ac:spMk id="43" creationId="{6529CFB1-4A36-4A05-8D7A-948E2277312A}"/>
          </ac:spMkLst>
        </pc:spChg>
        <pc:spChg chg="add">
          <ac:chgData name="Corey Holton" userId="dfccdeabb580c92e" providerId="LiveId" clId="{C951E7E2-DF73-498A-9B5C-67E1A1DDAFBB}" dt="2024-09-05T04:25:58.271" v="8865" actId="26606"/>
          <ac:spMkLst>
            <pc:docMk/>
            <pc:sldMk cId="444600940" sldId="301"/>
            <ac:spMk id="45" creationId="{887B892C-9BD7-460D-B3EE-AB7C87F479B9}"/>
          </ac:spMkLst>
        </pc:spChg>
        <pc:graphicFrameChg chg="add del">
          <ac:chgData name="Corey Holton" userId="dfccdeabb580c92e" providerId="LiveId" clId="{C951E7E2-DF73-498A-9B5C-67E1A1DDAFBB}" dt="2024-09-05T04:23:32.130" v="8849" actId="26606"/>
          <ac:graphicFrameMkLst>
            <pc:docMk/>
            <pc:sldMk cId="444600940" sldId="301"/>
            <ac:graphicFrameMk id="5" creationId="{F05F276C-189B-F884-800B-EE9CDCEB62D7}"/>
          </ac:graphicFrameMkLst>
        </pc:graphicFrameChg>
        <pc:graphicFrameChg chg="add del">
          <ac:chgData name="Corey Holton" userId="dfccdeabb580c92e" providerId="LiveId" clId="{C951E7E2-DF73-498A-9B5C-67E1A1DDAFBB}" dt="2024-09-05T04:23:45.309" v="8851" actId="26606"/>
          <ac:graphicFrameMkLst>
            <pc:docMk/>
            <pc:sldMk cId="444600940" sldId="301"/>
            <ac:graphicFrameMk id="7" creationId="{A12639E2-3943-0539-ABD5-4A11D7EAB763}"/>
          </ac:graphicFrameMkLst>
        </pc:graphicFrameChg>
        <pc:graphicFrameChg chg="add del">
          <ac:chgData name="Corey Holton" userId="dfccdeabb580c92e" providerId="LiveId" clId="{C951E7E2-DF73-498A-9B5C-67E1A1DDAFBB}" dt="2024-09-05T04:23:59.521" v="8853" actId="26606"/>
          <ac:graphicFrameMkLst>
            <pc:docMk/>
            <pc:sldMk cId="444600940" sldId="301"/>
            <ac:graphicFrameMk id="17" creationId="{F05F276C-189B-F884-800B-EE9CDCEB62D7}"/>
          </ac:graphicFrameMkLst>
        </pc:graphicFrameChg>
        <pc:graphicFrameChg chg="add del">
          <ac:chgData name="Corey Holton" userId="dfccdeabb580c92e" providerId="LiveId" clId="{C951E7E2-DF73-498A-9B5C-67E1A1DDAFBB}" dt="2024-09-05T04:24:09.158" v="8855" actId="26606"/>
          <ac:graphicFrameMkLst>
            <pc:docMk/>
            <pc:sldMk cId="444600940" sldId="301"/>
            <ac:graphicFrameMk id="23" creationId="{A12639E2-3943-0539-ABD5-4A11D7EAB763}"/>
          </ac:graphicFrameMkLst>
        </pc:graphicFrameChg>
        <pc:graphicFrameChg chg="add del">
          <ac:chgData name="Corey Holton" userId="dfccdeabb580c92e" providerId="LiveId" clId="{C951E7E2-DF73-498A-9B5C-67E1A1DDAFBB}" dt="2024-09-05T04:24:16.788" v="8857" actId="26606"/>
          <ac:graphicFrameMkLst>
            <pc:docMk/>
            <pc:sldMk cId="444600940" sldId="301"/>
            <ac:graphicFrameMk id="25" creationId="{F05F276C-189B-F884-800B-EE9CDCEB62D7}"/>
          </ac:graphicFrameMkLst>
        </pc:graphicFrameChg>
        <pc:graphicFrameChg chg="add del">
          <ac:chgData name="Corey Holton" userId="dfccdeabb580c92e" providerId="LiveId" clId="{C951E7E2-DF73-498A-9B5C-67E1A1DDAFBB}" dt="2024-09-05T04:24:22.648" v="8859" actId="26606"/>
          <ac:graphicFrameMkLst>
            <pc:docMk/>
            <pc:sldMk cId="444600940" sldId="301"/>
            <ac:graphicFrameMk id="27" creationId="{EEAAE836-4E56-D336-6BBC-32B904875DFF}"/>
          </ac:graphicFrameMkLst>
        </pc:graphicFrameChg>
        <pc:graphicFrameChg chg="add del">
          <ac:chgData name="Corey Holton" userId="dfccdeabb580c92e" providerId="LiveId" clId="{C951E7E2-DF73-498A-9B5C-67E1A1DDAFBB}" dt="2024-09-05T04:24:29.424" v="8861" actId="26606"/>
          <ac:graphicFrameMkLst>
            <pc:docMk/>
            <pc:sldMk cId="444600940" sldId="301"/>
            <ac:graphicFrameMk id="33" creationId="{A12639E2-3943-0539-ABD5-4A11D7EAB763}"/>
          </ac:graphicFrameMkLst>
        </pc:graphicFrameChg>
        <pc:picChg chg="add del">
          <ac:chgData name="Corey Holton" userId="dfccdeabb580c92e" providerId="LiveId" clId="{C951E7E2-DF73-498A-9B5C-67E1A1DDAFBB}" dt="2024-09-05T04:23:45.309" v="8851" actId="26606"/>
          <ac:picMkLst>
            <pc:docMk/>
            <pc:sldMk cId="444600940" sldId="301"/>
            <ac:picMk id="13" creationId="{AB6081D4-5F83-4C05-AFFE-1395456D38CA}"/>
          </ac:picMkLst>
        </pc:picChg>
        <pc:picChg chg="add del">
          <ac:chgData name="Corey Holton" userId="dfccdeabb580c92e" providerId="LiveId" clId="{C951E7E2-DF73-498A-9B5C-67E1A1DDAFBB}" dt="2024-09-05T04:23:45.309" v="8851" actId="26606"/>
          <ac:picMkLst>
            <pc:docMk/>
            <pc:sldMk cId="444600940" sldId="301"/>
            <ac:picMk id="15" creationId="{29A9CE89-5BEA-4699-AEAA-51CEC2198EED}"/>
          </ac:picMkLst>
        </pc:picChg>
        <pc:picChg chg="add del">
          <ac:chgData name="Corey Holton" userId="dfccdeabb580c92e" providerId="LiveId" clId="{C951E7E2-DF73-498A-9B5C-67E1A1DDAFBB}" dt="2024-09-05T04:24:09.158" v="8855" actId="26606"/>
          <ac:picMkLst>
            <pc:docMk/>
            <pc:sldMk cId="444600940" sldId="301"/>
            <ac:picMk id="21" creationId="{AB6081D4-5F83-4C05-AFFE-1395456D38CA}"/>
          </ac:picMkLst>
        </pc:picChg>
        <pc:picChg chg="add del">
          <ac:chgData name="Corey Holton" userId="dfccdeabb580c92e" providerId="LiveId" clId="{C951E7E2-DF73-498A-9B5C-67E1A1DDAFBB}" dt="2024-09-05T04:24:09.158" v="8855" actId="26606"/>
          <ac:picMkLst>
            <pc:docMk/>
            <pc:sldMk cId="444600940" sldId="301"/>
            <ac:picMk id="22" creationId="{29A9CE89-5BEA-4699-AEAA-51CEC2198EED}"/>
          </ac:picMkLst>
        </pc:picChg>
        <pc:picChg chg="add del">
          <ac:chgData name="Corey Holton" userId="dfccdeabb580c92e" providerId="LiveId" clId="{C951E7E2-DF73-498A-9B5C-67E1A1DDAFBB}" dt="2024-09-05T04:24:29.424" v="8861" actId="26606"/>
          <ac:picMkLst>
            <pc:docMk/>
            <pc:sldMk cId="444600940" sldId="301"/>
            <ac:picMk id="31" creationId="{AB6081D4-5F83-4C05-AFFE-1395456D38CA}"/>
          </ac:picMkLst>
        </pc:picChg>
        <pc:picChg chg="add del">
          <ac:chgData name="Corey Holton" userId="dfccdeabb580c92e" providerId="LiveId" clId="{C951E7E2-DF73-498A-9B5C-67E1A1DDAFBB}" dt="2024-09-05T04:24:29.424" v="8861" actId="26606"/>
          <ac:picMkLst>
            <pc:docMk/>
            <pc:sldMk cId="444600940" sldId="301"/>
            <ac:picMk id="32" creationId="{29A9CE89-5BEA-4699-AEAA-51CEC2198EED}"/>
          </ac:picMkLst>
        </pc:picChg>
        <pc:picChg chg="add del mod ord">
          <ac:chgData name="Corey Holton" userId="dfccdeabb580c92e" providerId="LiveId" clId="{C951E7E2-DF73-498A-9B5C-67E1A1DDAFBB}" dt="2024-09-05T04:25:47.434" v="8864" actId="478"/>
          <ac:picMkLst>
            <pc:docMk/>
            <pc:sldMk cId="444600940" sldId="301"/>
            <ac:picMk id="36" creationId="{AAE30638-AF10-177B-79E4-A91B45890DBA}"/>
          </ac:picMkLst>
        </pc:picChg>
        <pc:picChg chg="add del">
          <ac:chgData name="Corey Holton" userId="dfccdeabb580c92e" providerId="LiveId" clId="{C951E7E2-DF73-498A-9B5C-67E1A1DDAFBB}" dt="2024-09-05T04:25:09.460" v="8863" actId="26606"/>
          <ac:picMkLst>
            <pc:docMk/>
            <pc:sldMk cId="444600940" sldId="301"/>
            <ac:picMk id="37" creationId="{AC9F2842-5B80-4C1D-8C91-93F240628336}"/>
          </ac:picMkLst>
        </pc:picChg>
        <pc:picChg chg="add">
          <ac:chgData name="Corey Holton" userId="dfccdeabb580c92e" providerId="LiveId" clId="{C951E7E2-DF73-498A-9B5C-67E1A1DDAFBB}" dt="2024-09-05T04:25:58.271" v="8865" actId="26606"/>
          <ac:picMkLst>
            <pc:docMk/>
            <pc:sldMk cId="444600940" sldId="301"/>
            <ac:picMk id="47" creationId="{6661354F-F6EC-4469-A5FA-C82D68AFEF12}"/>
          </ac:picMkLst>
        </pc:picChg>
      </pc:sldChg>
      <pc:sldChg chg="new del">
        <pc:chgData name="Corey Holton" userId="dfccdeabb580c92e" providerId="LiveId" clId="{C951E7E2-DF73-498A-9B5C-67E1A1DDAFBB}" dt="2024-09-05T03:58:41.648" v="8617" actId="680"/>
        <pc:sldMkLst>
          <pc:docMk/>
          <pc:sldMk cId="780377458" sldId="301"/>
        </pc:sldMkLst>
      </pc:sldChg>
      <pc:sldChg chg="new del">
        <pc:chgData name="Corey Holton" userId="dfccdeabb580c92e" providerId="LiveId" clId="{C951E7E2-DF73-498A-9B5C-67E1A1DDAFBB}" dt="2024-09-05T21:11:10.202" v="9526" actId="47"/>
        <pc:sldMkLst>
          <pc:docMk/>
          <pc:sldMk cId="2188027821" sldId="301"/>
        </pc:sldMkLst>
      </pc:sldChg>
      <pc:sldChg chg="add del">
        <pc:chgData name="Corey Holton" userId="dfccdeabb580c92e" providerId="LiveId" clId="{C951E7E2-DF73-498A-9B5C-67E1A1DDAFBB}" dt="2024-09-05T04:20:37.814" v="8837" actId="2890"/>
        <pc:sldMkLst>
          <pc:docMk/>
          <pc:sldMk cId="3682291329" sldId="301"/>
        </pc:sldMkLst>
      </pc:sldChg>
      <pc:sldChg chg="new del">
        <pc:chgData name="Corey Holton" userId="dfccdeabb580c92e" providerId="LiveId" clId="{C951E7E2-DF73-498A-9B5C-67E1A1DDAFBB}" dt="2024-09-05T21:11:11.112" v="9527" actId="47"/>
        <pc:sldMkLst>
          <pc:docMk/>
          <pc:sldMk cId="3643589823" sldId="302"/>
        </pc:sldMkLst>
      </pc:sldChg>
      <pc:sldChg chg="new del">
        <pc:chgData name="Corey Holton" userId="dfccdeabb580c92e" providerId="LiveId" clId="{C951E7E2-DF73-498A-9B5C-67E1A1DDAFBB}" dt="2024-09-05T21:10:41.075" v="9521" actId="47"/>
        <pc:sldMkLst>
          <pc:docMk/>
          <pc:sldMk cId="3449912864" sldId="303"/>
        </pc:sldMkLst>
      </pc:sldChg>
      <pc:sldChg chg="new del">
        <pc:chgData name="Corey Holton" userId="dfccdeabb580c92e" providerId="LiveId" clId="{C951E7E2-DF73-498A-9B5C-67E1A1DDAFBB}" dt="2024-09-05T21:11:42.836" v="9532" actId="47"/>
        <pc:sldMkLst>
          <pc:docMk/>
          <pc:sldMk cId="3621604300" sldId="303"/>
        </pc:sldMkLst>
      </pc:sldChg>
      <pc:sldChg chg="new del">
        <pc:chgData name="Corey Holton" userId="dfccdeabb580c92e" providerId="LiveId" clId="{C951E7E2-DF73-498A-9B5C-67E1A1DDAFBB}" dt="2024-09-05T21:11:32.435" v="9531" actId="47"/>
        <pc:sldMkLst>
          <pc:docMk/>
          <pc:sldMk cId="727918325" sldId="304"/>
        </pc:sldMkLst>
      </pc:sldChg>
      <pc:sldChg chg="new del">
        <pc:chgData name="Corey Holton" userId="dfccdeabb580c92e" providerId="LiveId" clId="{C951E7E2-DF73-498A-9B5C-67E1A1DDAFBB}" dt="2024-09-05T21:11:19.349" v="9529" actId="47"/>
        <pc:sldMkLst>
          <pc:docMk/>
          <pc:sldMk cId="1143563541" sldId="304"/>
        </pc:sldMkLst>
      </pc:sldChg>
      <pc:sldChg chg="new del">
        <pc:chgData name="Corey Holton" userId="dfccdeabb580c92e" providerId="LiveId" clId="{C951E7E2-DF73-498A-9B5C-67E1A1DDAFBB}" dt="2024-09-05T21:11:09.332" v="9525" actId="47"/>
        <pc:sldMkLst>
          <pc:docMk/>
          <pc:sldMk cId="2831079377" sldId="3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23611-D7E4-4D78-87DB-59EE083F1F84}" type="doc">
      <dgm:prSet loTypeId="urn:microsoft.com/office/officeart/2005/8/layout/process1" loCatId="process" qsTypeId="urn:microsoft.com/office/officeart/2005/8/quickstyle/simple4" qsCatId="simple" csTypeId="urn:microsoft.com/office/officeart/2005/8/colors/accent0_3" csCatId="mainScheme"/>
      <dgm:spPr/>
      <dgm:t>
        <a:bodyPr/>
        <a:lstStyle/>
        <a:p>
          <a:endParaRPr lang="en-US"/>
        </a:p>
      </dgm:t>
    </dgm:pt>
    <dgm:pt modelId="{26B03119-212E-4543-9998-F39BBA44A59A}">
      <dgm:prSet/>
      <dgm:spPr/>
      <dgm:t>
        <a:bodyPr/>
        <a:lstStyle/>
        <a:p>
          <a:r>
            <a:rPr lang="en-US"/>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p>
      </dgm:t>
    </dgm:pt>
    <dgm:pt modelId="{B16A770A-9FE0-4B07-B6C6-B307789E99C2}" type="parTrans" cxnId="{F87CAF69-CC1B-4C05-94D3-A0C51DA20710}">
      <dgm:prSet/>
      <dgm:spPr/>
      <dgm:t>
        <a:bodyPr/>
        <a:lstStyle/>
        <a:p>
          <a:endParaRPr lang="en-US"/>
        </a:p>
      </dgm:t>
    </dgm:pt>
    <dgm:pt modelId="{0402F29B-D701-4FE0-8E19-B6957BB5FE3D}" type="sibTrans" cxnId="{F87CAF69-CC1B-4C05-94D3-A0C51DA20710}">
      <dgm:prSet/>
      <dgm:spPr/>
      <dgm:t>
        <a:bodyPr/>
        <a:lstStyle/>
        <a:p>
          <a:endParaRPr lang="en-US"/>
        </a:p>
      </dgm:t>
    </dgm:pt>
    <dgm:pt modelId="{C160E8F2-13AE-480E-877C-95A14B37B28F}">
      <dgm:prSet/>
      <dgm:spPr/>
      <dgm:t>
        <a:bodyPr/>
        <a:lstStyle/>
        <a:p>
          <a:r>
            <a:rPr lang="en-US"/>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tonnes. Additionally, egg production was reported in metric tonnes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p>
      </dgm:t>
    </dgm:pt>
    <dgm:pt modelId="{909E9C62-281A-4E94-B26E-775FA8AE72E0}" type="parTrans" cxnId="{8C35B4A3-DB51-49C7-80B0-042668875AEA}">
      <dgm:prSet/>
      <dgm:spPr/>
      <dgm:t>
        <a:bodyPr/>
        <a:lstStyle/>
        <a:p>
          <a:endParaRPr lang="en-US"/>
        </a:p>
      </dgm:t>
    </dgm:pt>
    <dgm:pt modelId="{DFEEDBA3-EDC8-483E-A37F-884D6B114F90}" type="sibTrans" cxnId="{8C35B4A3-DB51-49C7-80B0-042668875AEA}">
      <dgm:prSet/>
      <dgm:spPr/>
      <dgm:t>
        <a:bodyPr/>
        <a:lstStyle/>
        <a:p>
          <a:endParaRPr lang="en-US"/>
        </a:p>
      </dgm:t>
    </dgm:pt>
    <dgm:pt modelId="{61664709-5F03-417F-8340-C753B78C353A}" type="pres">
      <dgm:prSet presAssocID="{92223611-D7E4-4D78-87DB-59EE083F1F84}" presName="Name0" presStyleCnt="0">
        <dgm:presLayoutVars>
          <dgm:dir/>
          <dgm:resizeHandles val="exact"/>
        </dgm:presLayoutVars>
      </dgm:prSet>
      <dgm:spPr/>
    </dgm:pt>
    <dgm:pt modelId="{FA88BA8B-1639-4355-8673-CA90F5D629A2}" type="pres">
      <dgm:prSet presAssocID="{26B03119-212E-4543-9998-F39BBA44A59A}" presName="node" presStyleLbl="node1" presStyleIdx="0" presStyleCnt="2">
        <dgm:presLayoutVars>
          <dgm:bulletEnabled val="1"/>
        </dgm:presLayoutVars>
      </dgm:prSet>
      <dgm:spPr/>
    </dgm:pt>
    <dgm:pt modelId="{0CEAF8A9-4A89-4558-B2BC-B7796C3653F1}" type="pres">
      <dgm:prSet presAssocID="{0402F29B-D701-4FE0-8E19-B6957BB5FE3D}" presName="sibTrans" presStyleLbl="sibTrans2D1" presStyleIdx="0" presStyleCnt="1"/>
      <dgm:spPr/>
    </dgm:pt>
    <dgm:pt modelId="{1E56AB7D-73B6-49DB-B6BB-E45DB6F496BD}" type="pres">
      <dgm:prSet presAssocID="{0402F29B-D701-4FE0-8E19-B6957BB5FE3D}" presName="connectorText" presStyleLbl="sibTrans2D1" presStyleIdx="0" presStyleCnt="1"/>
      <dgm:spPr/>
    </dgm:pt>
    <dgm:pt modelId="{A6E260CA-1039-4238-B952-B1C81619044D}" type="pres">
      <dgm:prSet presAssocID="{C160E8F2-13AE-480E-877C-95A14B37B28F}" presName="node" presStyleLbl="node1" presStyleIdx="1" presStyleCnt="2">
        <dgm:presLayoutVars>
          <dgm:bulletEnabled val="1"/>
        </dgm:presLayoutVars>
      </dgm:prSet>
      <dgm:spPr/>
    </dgm:pt>
  </dgm:ptLst>
  <dgm:cxnLst>
    <dgm:cxn modelId="{4F6CA336-1A0D-4DFE-8B80-CBF267BBEA85}" type="presOf" srcId="{92223611-D7E4-4D78-87DB-59EE083F1F84}" destId="{61664709-5F03-417F-8340-C753B78C353A}" srcOrd="0" destOrd="0" presId="urn:microsoft.com/office/officeart/2005/8/layout/process1"/>
    <dgm:cxn modelId="{F87CAF69-CC1B-4C05-94D3-A0C51DA20710}" srcId="{92223611-D7E4-4D78-87DB-59EE083F1F84}" destId="{26B03119-212E-4543-9998-F39BBA44A59A}" srcOrd="0" destOrd="0" parTransId="{B16A770A-9FE0-4B07-B6C6-B307789E99C2}" sibTransId="{0402F29B-D701-4FE0-8E19-B6957BB5FE3D}"/>
    <dgm:cxn modelId="{0413809D-62A6-4D21-97D6-1B6440E55B30}" type="presOf" srcId="{0402F29B-D701-4FE0-8E19-B6957BB5FE3D}" destId="{0CEAF8A9-4A89-4558-B2BC-B7796C3653F1}" srcOrd="0" destOrd="0" presId="urn:microsoft.com/office/officeart/2005/8/layout/process1"/>
    <dgm:cxn modelId="{8C35B4A3-DB51-49C7-80B0-042668875AEA}" srcId="{92223611-D7E4-4D78-87DB-59EE083F1F84}" destId="{C160E8F2-13AE-480E-877C-95A14B37B28F}" srcOrd="1" destOrd="0" parTransId="{909E9C62-281A-4E94-B26E-775FA8AE72E0}" sibTransId="{DFEEDBA3-EDC8-483E-A37F-884D6B114F90}"/>
    <dgm:cxn modelId="{CBF0C9B5-EBFA-4D90-B587-1DA128F80042}" type="presOf" srcId="{26B03119-212E-4543-9998-F39BBA44A59A}" destId="{FA88BA8B-1639-4355-8673-CA90F5D629A2}" srcOrd="0" destOrd="0" presId="urn:microsoft.com/office/officeart/2005/8/layout/process1"/>
    <dgm:cxn modelId="{C3F778C9-BA46-4A5D-95E5-60E2BC416713}" type="presOf" srcId="{C160E8F2-13AE-480E-877C-95A14B37B28F}" destId="{A6E260CA-1039-4238-B952-B1C81619044D}" srcOrd="0" destOrd="0" presId="urn:microsoft.com/office/officeart/2005/8/layout/process1"/>
    <dgm:cxn modelId="{B787B2FA-1F5D-4F47-81F1-03128631F819}" type="presOf" srcId="{0402F29B-D701-4FE0-8E19-B6957BB5FE3D}" destId="{1E56AB7D-73B6-49DB-B6BB-E45DB6F496BD}" srcOrd="1" destOrd="0" presId="urn:microsoft.com/office/officeart/2005/8/layout/process1"/>
    <dgm:cxn modelId="{99634B46-E05C-4312-8456-FF53EA04A3D3}" type="presParOf" srcId="{61664709-5F03-417F-8340-C753B78C353A}" destId="{FA88BA8B-1639-4355-8673-CA90F5D629A2}" srcOrd="0" destOrd="0" presId="urn:microsoft.com/office/officeart/2005/8/layout/process1"/>
    <dgm:cxn modelId="{5219C961-93FE-4C57-BBCB-CE96C893B122}" type="presParOf" srcId="{61664709-5F03-417F-8340-C753B78C353A}" destId="{0CEAF8A9-4A89-4558-B2BC-B7796C3653F1}" srcOrd="1" destOrd="0" presId="urn:microsoft.com/office/officeart/2005/8/layout/process1"/>
    <dgm:cxn modelId="{E0218DE3-70EB-4347-85A2-A8D05450E741}" type="presParOf" srcId="{0CEAF8A9-4A89-4558-B2BC-B7796C3653F1}" destId="{1E56AB7D-73B6-49DB-B6BB-E45DB6F496BD}" srcOrd="0" destOrd="0" presId="urn:microsoft.com/office/officeart/2005/8/layout/process1"/>
    <dgm:cxn modelId="{63414EB3-5E6D-47AB-8961-E89CB4FD6AD5}" type="presParOf" srcId="{61664709-5F03-417F-8340-C753B78C353A}" destId="{A6E260CA-1039-4238-B952-B1C8161904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A57F6-325F-4CDF-A193-84B8D5C7F5D6}"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F89A1135-3C70-4AA5-B8AA-105D638E7901}">
      <dgm:prSet/>
      <dgm:spPr/>
      <dgm:t>
        <a:bodyPr/>
        <a:lstStyle/>
        <a:p>
          <a:r>
            <a:rPr lang="en-US"/>
            <a:t>Aggregation: Data was aggregated to assess production totals by category and continent, including averages, maximums, minimums, and sums. Additionally, top-producing items were identified at the country level to highlight significant contributors. </a:t>
          </a:r>
        </a:p>
      </dgm:t>
    </dgm:pt>
    <dgm:pt modelId="{2214FF87-5B08-4C80-AE92-7FAFE7AB88C6}" type="parTrans" cxnId="{A8A24C3A-1118-4710-8CF2-6AACE626AA67}">
      <dgm:prSet/>
      <dgm:spPr/>
      <dgm:t>
        <a:bodyPr/>
        <a:lstStyle/>
        <a:p>
          <a:endParaRPr lang="en-US"/>
        </a:p>
      </dgm:t>
    </dgm:pt>
    <dgm:pt modelId="{C8316531-E5C8-469B-B704-4B4241B2E1CF}" type="sibTrans" cxnId="{A8A24C3A-1118-4710-8CF2-6AACE626AA67}">
      <dgm:prSet/>
      <dgm:spPr/>
      <dgm:t>
        <a:bodyPr/>
        <a:lstStyle/>
        <a:p>
          <a:endParaRPr lang="en-US"/>
        </a:p>
      </dgm:t>
    </dgm:pt>
    <dgm:pt modelId="{EAAD227F-DAC6-4779-890B-777E87FDC2AD}">
      <dgm:prSet/>
      <dgm:spPr/>
      <dgm:t>
        <a:bodyPr/>
        <a:lstStyle/>
        <a:p>
          <a:r>
            <a:rPr lang="en-US"/>
            <a:t>Correlation Analysis: Correlation coefficients (Pearson and Spearman) were calculated to examine the relationship between agricultural production and population growth, as well as correlations between different production categories within continents.</a:t>
          </a:r>
        </a:p>
      </dgm:t>
    </dgm:pt>
    <dgm:pt modelId="{F3CAD8D3-60C2-46A7-9F9B-D7E1609651E9}" type="parTrans" cxnId="{34BDF76B-0C29-47FC-B515-F4BAD1911902}">
      <dgm:prSet/>
      <dgm:spPr/>
      <dgm:t>
        <a:bodyPr/>
        <a:lstStyle/>
        <a:p>
          <a:endParaRPr lang="en-US"/>
        </a:p>
      </dgm:t>
    </dgm:pt>
    <dgm:pt modelId="{42FAE7B3-39EF-4424-AB79-6426FAC5B973}" type="sibTrans" cxnId="{34BDF76B-0C29-47FC-B515-F4BAD1911902}">
      <dgm:prSet/>
      <dgm:spPr/>
      <dgm:t>
        <a:bodyPr/>
        <a:lstStyle/>
        <a:p>
          <a:endParaRPr lang="en-US"/>
        </a:p>
      </dgm:t>
    </dgm:pt>
    <dgm:pt modelId="{87B2A935-3124-4DF7-A809-319FA08CA47C}">
      <dgm:prSet/>
      <dgm:spPr/>
      <dgm:t>
        <a:bodyPr/>
        <a:lstStyle/>
        <a:p>
          <a:r>
            <a:rPr lang="en-US"/>
            <a:t>Comparison Analysis: Comparisons were made across continents and within countries to evaluate growth and decline in specific agricultural categories, revealing how production contributions vary over time.</a:t>
          </a:r>
        </a:p>
      </dgm:t>
    </dgm:pt>
    <dgm:pt modelId="{9AC5C6C3-9E7D-4B45-A487-7CB8CD1DE244}" type="parTrans" cxnId="{C16D7965-D538-4064-9EBD-897714FEF83E}">
      <dgm:prSet/>
      <dgm:spPr/>
      <dgm:t>
        <a:bodyPr/>
        <a:lstStyle/>
        <a:p>
          <a:endParaRPr lang="en-US"/>
        </a:p>
      </dgm:t>
    </dgm:pt>
    <dgm:pt modelId="{B2D8F8A2-5C58-438A-8853-3CC4FBFF3EA5}" type="sibTrans" cxnId="{C16D7965-D538-4064-9EBD-897714FEF83E}">
      <dgm:prSet/>
      <dgm:spPr/>
      <dgm:t>
        <a:bodyPr/>
        <a:lstStyle/>
        <a:p>
          <a:endParaRPr lang="en-US"/>
        </a:p>
      </dgm:t>
    </dgm:pt>
    <dgm:pt modelId="{489CD902-8587-454B-ADB9-37E26587A796}">
      <dgm:prSet/>
      <dgm:spPr/>
      <dgm:t>
        <a:bodyPr/>
        <a:lstStyle/>
        <a:p>
          <a:r>
            <a:rPr lang="en-US"/>
            <a:t>Summary Statistics: Key statistical metrics, such as mean, median, and standard deviation, were used to summarize yearly production data, helping to identify trends per continent.</a:t>
          </a:r>
        </a:p>
      </dgm:t>
    </dgm:pt>
    <dgm:pt modelId="{92721F4D-0D98-4CE7-B1C3-D5A576D1C038}" type="parTrans" cxnId="{10AC3299-4A05-4F17-B605-4D2496BDCBD7}">
      <dgm:prSet/>
      <dgm:spPr/>
      <dgm:t>
        <a:bodyPr/>
        <a:lstStyle/>
        <a:p>
          <a:endParaRPr lang="en-US"/>
        </a:p>
      </dgm:t>
    </dgm:pt>
    <dgm:pt modelId="{A9CF08AF-FD39-45D1-BEFE-D82CD3292A67}" type="sibTrans" cxnId="{10AC3299-4A05-4F17-B605-4D2496BDCBD7}">
      <dgm:prSet/>
      <dgm:spPr/>
      <dgm:t>
        <a:bodyPr/>
        <a:lstStyle/>
        <a:p>
          <a:endParaRPr lang="en-US"/>
        </a:p>
      </dgm:t>
    </dgm:pt>
    <dgm:pt modelId="{DA6E3D15-F673-4AAC-BF84-4FFE5C03B0FE}">
      <dgm:prSet/>
      <dgm:spPr/>
      <dgm:t>
        <a:bodyPr/>
        <a:lstStyle/>
        <a:p>
          <a:r>
            <a:rPr lang="en-US"/>
            <a:t>Time Series Analysis: Time series plots were used to visualize the interaction between population growth and agricultural production globally, and forecasting techniques like Prophet were considered to predict future production trends. </a:t>
          </a:r>
        </a:p>
      </dgm:t>
    </dgm:pt>
    <dgm:pt modelId="{E32FBF09-D1DB-4235-B402-2DC6872C1A6B}" type="parTrans" cxnId="{F98446AF-531C-4CDA-AC95-63EFAE2EE01D}">
      <dgm:prSet/>
      <dgm:spPr/>
      <dgm:t>
        <a:bodyPr/>
        <a:lstStyle/>
        <a:p>
          <a:endParaRPr lang="en-US"/>
        </a:p>
      </dgm:t>
    </dgm:pt>
    <dgm:pt modelId="{35EF5391-09ED-4B3F-907C-DD7181A56A65}" type="sibTrans" cxnId="{F98446AF-531C-4CDA-AC95-63EFAE2EE01D}">
      <dgm:prSet/>
      <dgm:spPr/>
      <dgm:t>
        <a:bodyPr/>
        <a:lstStyle/>
        <a:p>
          <a:endParaRPr lang="en-US"/>
        </a:p>
      </dgm:t>
    </dgm:pt>
    <dgm:pt modelId="{9F17AB5F-CEC1-4782-A1BF-B56C5FAC4EFC}">
      <dgm:prSet/>
      <dgm:spPr/>
      <dgm:t>
        <a:bodyPr/>
        <a:lstStyle/>
        <a:p>
          <a:r>
            <a:rPr lang="en-US"/>
            <a:t> Sentiment Analysis: The impact of public perception on agricultural production was explored, particularly noting Europe’s decline in agricultural production, which aligns with negative sentiments toward environmental impacts associated with farming.</a:t>
          </a:r>
        </a:p>
      </dgm:t>
    </dgm:pt>
    <dgm:pt modelId="{FB97254A-6CEC-4B80-AF36-E3A2BB7B2D5E}" type="parTrans" cxnId="{CCADDE56-2E74-4F8D-9366-C2CAC969B73C}">
      <dgm:prSet/>
      <dgm:spPr/>
      <dgm:t>
        <a:bodyPr/>
        <a:lstStyle/>
        <a:p>
          <a:endParaRPr lang="en-US"/>
        </a:p>
      </dgm:t>
    </dgm:pt>
    <dgm:pt modelId="{CE4C2EE2-8576-4A2F-96D3-C35D763DD205}" type="sibTrans" cxnId="{CCADDE56-2E74-4F8D-9366-C2CAC969B73C}">
      <dgm:prSet/>
      <dgm:spPr/>
      <dgm:t>
        <a:bodyPr/>
        <a:lstStyle/>
        <a:p>
          <a:endParaRPr lang="en-US"/>
        </a:p>
      </dgm:t>
    </dgm:pt>
    <dgm:pt modelId="{D68C5526-FD42-4EDA-957E-AE054FBC6294}" type="pres">
      <dgm:prSet presAssocID="{0C1A57F6-325F-4CDF-A193-84B8D5C7F5D6}" presName="diagram" presStyleCnt="0">
        <dgm:presLayoutVars>
          <dgm:dir/>
          <dgm:resizeHandles val="exact"/>
        </dgm:presLayoutVars>
      </dgm:prSet>
      <dgm:spPr/>
    </dgm:pt>
    <dgm:pt modelId="{C2BEBC35-1840-40FB-BD34-BBE4F9F8FEE1}" type="pres">
      <dgm:prSet presAssocID="{F89A1135-3C70-4AA5-B8AA-105D638E7901}" presName="node" presStyleLbl="node1" presStyleIdx="0" presStyleCnt="6">
        <dgm:presLayoutVars>
          <dgm:bulletEnabled val="1"/>
        </dgm:presLayoutVars>
      </dgm:prSet>
      <dgm:spPr/>
    </dgm:pt>
    <dgm:pt modelId="{7D77DDFD-109C-4A53-B58B-0D0441679242}" type="pres">
      <dgm:prSet presAssocID="{C8316531-E5C8-469B-B704-4B4241B2E1CF}" presName="sibTrans" presStyleCnt="0"/>
      <dgm:spPr/>
    </dgm:pt>
    <dgm:pt modelId="{44AA182C-5099-4F00-BAE6-983341DA4DF6}" type="pres">
      <dgm:prSet presAssocID="{EAAD227F-DAC6-4779-890B-777E87FDC2AD}" presName="node" presStyleLbl="node1" presStyleIdx="1" presStyleCnt="6">
        <dgm:presLayoutVars>
          <dgm:bulletEnabled val="1"/>
        </dgm:presLayoutVars>
      </dgm:prSet>
      <dgm:spPr/>
    </dgm:pt>
    <dgm:pt modelId="{E677207B-CA5C-4528-8E6D-9265BBFFDA59}" type="pres">
      <dgm:prSet presAssocID="{42FAE7B3-39EF-4424-AB79-6426FAC5B973}" presName="sibTrans" presStyleCnt="0"/>
      <dgm:spPr/>
    </dgm:pt>
    <dgm:pt modelId="{B7EFB19E-43DC-4FAC-B00E-B62EE0D13C3F}" type="pres">
      <dgm:prSet presAssocID="{87B2A935-3124-4DF7-A809-319FA08CA47C}" presName="node" presStyleLbl="node1" presStyleIdx="2" presStyleCnt="6">
        <dgm:presLayoutVars>
          <dgm:bulletEnabled val="1"/>
        </dgm:presLayoutVars>
      </dgm:prSet>
      <dgm:spPr/>
    </dgm:pt>
    <dgm:pt modelId="{7F5FF91E-6D83-41D7-B3E0-BFB9F712F834}" type="pres">
      <dgm:prSet presAssocID="{B2D8F8A2-5C58-438A-8853-3CC4FBFF3EA5}" presName="sibTrans" presStyleCnt="0"/>
      <dgm:spPr/>
    </dgm:pt>
    <dgm:pt modelId="{87E96062-22B7-44D8-8D25-8173B358E366}" type="pres">
      <dgm:prSet presAssocID="{489CD902-8587-454B-ADB9-37E26587A796}" presName="node" presStyleLbl="node1" presStyleIdx="3" presStyleCnt="6">
        <dgm:presLayoutVars>
          <dgm:bulletEnabled val="1"/>
        </dgm:presLayoutVars>
      </dgm:prSet>
      <dgm:spPr/>
    </dgm:pt>
    <dgm:pt modelId="{67346FFA-6782-48A0-BA62-9E9BEA6E5572}" type="pres">
      <dgm:prSet presAssocID="{A9CF08AF-FD39-45D1-BEFE-D82CD3292A67}" presName="sibTrans" presStyleCnt="0"/>
      <dgm:spPr/>
    </dgm:pt>
    <dgm:pt modelId="{DE18CD5E-1861-45BA-830F-C11A445BC0AB}" type="pres">
      <dgm:prSet presAssocID="{DA6E3D15-F673-4AAC-BF84-4FFE5C03B0FE}" presName="node" presStyleLbl="node1" presStyleIdx="4" presStyleCnt="6">
        <dgm:presLayoutVars>
          <dgm:bulletEnabled val="1"/>
        </dgm:presLayoutVars>
      </dgm:prSet>
      <dgm:spPr/>
    </dgm:pt>
    <dgm:pt modelId="{B1383F17-744F-4F8B-A7E3-E281F4CB00FA}" type="pres">
      <dgm:prSet presAssocID="{35EF5391-09ED-4B3F-907C-DD7181A56A65}" presName="sibTrans" presStyleCnt="0"/>
      <dgm:spPr/>
    </dgm:pt>
    <dgm:pt modelId="{C25F8C45-CC8D-4CCE-BB24-6199F4DF2D8B}" type="pres">
      <dgm:prSet presAssocID="{9F17AB5F-CEC1-4782-A1BF-B56C5FAC4EFC}" presName="node" presStyleLbl="node1" presStyleIdx="5" presStyleCnt="6">
        <dgm:presLayoutVars>
          <dgm:bulletEnabled val="1"/>
        </dgm:presLayoutVars>
      </dgm:prSet>
      <dgm:spPr/>
    </dgm:pt>
  </dgm:ptLst>
  <dgm:cxnLst>
    <dgm:cxn modelId="{C5602E30-3AF5-49B5-B35D-887E1168FEC9}" type="presOf" srcId="{EAAD227F-DAC6-4779-890B-777E87FDC2AD}" destId="{44AA182C-5099-4F00-BAE6-983341DA4DF6}" srcOrd="0" destOrd="0" presId="urn:microsoft.com/office/officeart/2005/8/layout/default"/>
    <dgm:cxn modelId="{A8A24C3A-1118-4710-8CF2-6AACE626AA67}" srcId="{0C1A57F6-325F-4CDF-A193-84B8D5C7F5D6}" destId="{F89A1135-3C70-4AA5-B8AA-105D638E7901}" srcOrd="0" destOrd="0" parTransId="{2214FF87-5B08-4C80-AE92-7FAFE7AB88C6}" sibTransId="{C8316531-E5C8-469B-B704-4B4241B2E1CF}"/>
    <dgm:cxn modelId="{13F8AE5E-DC8C-411F-ACED-F4782180D9C8}" type="presOf" srcId="{489CD902-8587-454B-ADB9-37E26587A796}" destId="{87E96062-22B7-44D8-8D25-8173B358E366}" srcOrd="0" destOrd="0" presId="urn:microsoft.com/office/officeart/2005/8/layout/default"/>
    <dgm:cxn modelId="{C16D7965-D538-4064-9EBD-897714FEF83E}" srcId="{0C1A57F6-325F-4CDF-A193-84B8D5C7F5D6}" destId="{87B2A935-3124-4DF7-A809-319FA08CA47C}" srcOrd="2" destOrd="0" parTransId="{9AC5C6C3-9E7D-4B45-A487-7CB8CD1DE244}" sibTransId="{B2D8F8A2-5C58-438A-8853-3CC4FBFF3EA5}"/>
    <dgm:cxn modelId="{34BDF76B-0C29-47FC-B515-F4BAD1911902}" srcId="{0C1A57F6-325F-4CDF-A193-84B8D5C7F5D6}" destId="{EAAD227F-DAC6-4779-890B-777E87FDC2AD}" srcOrd="1" destOrd="0" parTransId="{F3CAD8D3-60C2-46A7-9F9B-D7E1609651E9}" sibTransId="{42FAE7B3-39EF-4424-AB79-6426FAC5B973}"/>
    <dgm:cxn modelId="{DD4E196E-B59D-4914-AD9C-D9CCF4BBD8AB}" type="presOf" srcId="{9F17AB5F-CEC1-4782-A1BF-B56C5FAC4EFC}" destId="{C25F8C45-CC8D-4CCE-BB24-6199F4DF2D8B}" srcOrd="0" destOrd="0" presId="urn:microsoft.com/office/officeart/2005/8/layout/default"/>
    <dgm:cxn modelId="{CCADDE56-2E74-4F8D-9366-C2CAC969B73C}" srcId="{0C1A57F6-325F-4CDF-A193-84B8D5C7F5D6}" destId="{9F17AB5F-CEC1-4782-A1BF-B56C5FAC4EFC}" srcOrd="5" destOrd="0" parTransId="{FB97254A-6CEC-4B80-AF36-E3A2BB7B2D5E}" sibTransId="{CE4C2EE2-8576-4A2F-96D3-C35D763DD205}"/>
    <dgm:cxn modelId="{10AC3299-4A05-4F17-B605-4D2496BDCBD7}" srcId="{0C1A57F6-325F-4CDF-A193-84B8D5C7F5D6}" destId="{489CD902-8587-454B-ADB9-37E26587A796}" srcOrd="3" destOrd="0" parTransId="{92721F4D-0D98-4CE7-B1C3-D5A576D1C038}" sibTransId="{A9CF08AF-FD39-45D1-BEFE-D82CD3292A67}"/>
    <dgm:cxn modelId="{F55EC49F-CE9A-4827-9867-6980D02B02C3}" type="presOf" srcId="{87B2A935-3124-4DF7-A809-319FA08CA47C}" destId="{B7EFB19E-43DC-4FAC-B00E-B62EE0D13C3F}" srcOrd="0" destOrd="0" presId="urn:microsoft.com/office/officeart/2005/8/layout/default"/>
    <dgm:cxn modelId="{80CABFAE-3F00-4BCD-B980-EF98A764D230}" type="presOf" srcId="{F89A1135-3C70-4AA5-B8AA-105D638E7901}" destId="{C2BEBC35-1840-40FB-BD34-BBE4F9F8FEE1}" srcOrd="0" destOrd="0" presId="urn:microsoft.com/office/officeart/2005/8/layout/default"/>
    <dgm:cxn modelId="{F98446AF-531C-4CDA-AC95-63EFAE2EE01D}" srcId="{0C1A57F6-325F-4CDF-A193-84B8D5C7F5D6}" destId="{DA6E3D15-F673-4AAC-BF84-4FFE5C03B0FE}" srcOrd="4" destOrd="0" parTransId="{E32FBF09-D1DB-4235-B402-2DC6872C1A6B}" sibTransId="{35EF5391-09ED-4B3F-907C-DD7181A56A65}"/>
    <dgm:cxn modelId="{864831F1-E425-4D1C-BBCF-49FA46C56C1C}" type="presOf" srcId="{0C1A57F6-325F-4CDF-A193-84B8D5C7F5D6}" destId="{D68C5526-FD42-4EDA-957E-AE054FBC6294}" srcOrd="0" destOrd="0" presId="urn:microsoft.com/office/officeart/2005/8/layout/default"/>
    <dgm:cxn modelId="{8909E7F1-A90E-4058-BCBB-4DDB2E102594}" type="presOf" srcId="{DA6E3D15-F673-4AAC-BF84-4FFE5C03B0FE}" destId="{DE18CD5E-1861-45BA-830F-C11A445BC0AB}" srcOrd="0" destOrd="0" presId="urn:microsoft.com/office/officeart/2005/8/layout/default"/>
    <dgm:cxn modelId="{E2313B80-33B6-4301-BF5C-DA012E3F1BB5}" type="presParOf" srcId="{D68C5526-FD42-4EDA-957E-AE054FBC6294}" destId="{C2BEBC35-1840-40FB-BD34-BBE4F9F8FEE1}" srcOrd="0" destOrd="0" presId="urn:microsoft.com/office/officeart/2005/8/layout/default"/>
    <dgm:cxn modelId="{66D84B71-3338-44B6-9876-DD5031E9B1A7}" type="presParOf" srcId="{D68C5526-FD42-4EDA-957E-AE054FBC6294}" destId="{7D77DDFD-109C-4A53-B58B-0D0441679242}" srcOrd="1" destOrd="0" presId="urn:microsoft.com/office/officeart/2005/8/layout/default"/>
    <dgm:cxn modelId="{330C6C08-9281-40D5-AFC4-6645CF86582E}" type="presParOf" srcId="{D68C5526-FD42-4EDA-957E-AE054FBC6294}" destId="{44AA182C-5099-4F00-BAE6-983341DA4DF6}" srcOrd="2" destOrd="0" presId="urn:microsoft.com/office/officeart/2005/8/layout/default"/>
    <dgm:cxn modelId="{DFDE34CF-C058-4B36-9A81-50A66E586E24}" type="presParOf" srcId="{D68C5526-FD42-4EDA-957E-AE054FBC6294}" destId="{E677207B-CA5C-4528-8E6D-9265BBFFDA59}" srcOrd="3" destOrd="0" presId="urn:microsoft.com/office/officeart/2005/8/layout/default"/>
    <dgm:cxn modelId="{547C1323-3285-4EEA-B05D-63E8743A7AC2}" type="presParOf" srcId="{D68C5526-FD42-4EDA-957E-AE054FBC6294}" destId="{B7EFB19E-43DC-4FAC-B00E-B62EE0D13C3F}" srcOrd="4" destOrd="0" presId="urn:microsoft.com/office/officeart/2005/8/layout/default"/>
    <dgm:cxn modelId="{16C2C9C8-08DE-405A-8481-4898331FED04}" type="presParOf" srcId="{D68C5526-FD42-4EDA-957E-AE054FBC6294}" destId="{7F5FF91E-6D83-41D7-B3E0-BFB9F712F834}" srcOrd="5" destOrd="0" presId="urn:microsoft.com/office/officeart/2005/8/layout/default"/>
    <dgm:cxn modelId="{7C6DE23B-D71D-43B1-9C29-51009A428A4B}" type="presParOf" srcId="{D68C5526-FD42-4EDA-957E-AE054FBC6294}" destId="{87E96062-22B7-44D8-8D25-8173B358E366}" srcOrd="6" destOrd="0" presId="urn:microsoft.com/office/officeart/2005/8/layout/default"/>
    <dgm:cxn modelId="{21AAAD7C-9D12-48DE-933C-D21F1E5E8C5C}" type="presParOf" srcId="{D68C5526-FD42-4EDA-957E-AE054FBC6294}" destId="{67346FFA-6782-48A0-BA62-9E9BEA6E5572}" srcOrd="7" destOrd="0" presId="urn:microsoft.com/office/officeart/2005/8/layout/default"/>
    <dgm:cxn modelId="{3EB4A092-D752-44A9-AC2A-524C8ECA04A9}" type="presParOf" srcId="{D68C5526-FD42-4EDA-957E-AE054FBC6294}" destId="{DE18CD5E-1861-45BA-830F-C11A445BC0AB}" srcOrd="8" destOrd="0" presId="urn:microsoft.com/office/officeart/2005/8/layout/default"/>
    <dgm:cxn modelId="{D836FEB0-29CA-404C-90C1-9AC6B7360393}" type="presParOf" srcId="{D68C5526-FD42-4EDA-957E-AE054FBC6294}" destId="{B1383F17-744F-4F8B-A7E3-E281F4CB00FA}" srcOrd="9" destOrd="0" presId="urn:microsoft.com/office/officeart/2005/8/layout/default"/>
    <dgm:cxn modelId="{13E5DD08-18DD-4A91-885F-9B0C713AC314}" type="presParOf" srcId="{D68C5526-FD42-4EDA-957E-AE054FBC6294}" destId="{C25F8C45-CC8D-4CCE-BB24-6199F4DF2D8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8BA8B-1639-4355-8673-CA90F5D629A2}">
      <dsp:nvSpPr>
        <dsp:cNvPr id="0" name=""/>
        <dsp:cNvSpPr/>
      </dsp:nvSpPr>
      <dsp:spPr>
        <a:xfrm>
          <a:off x="2113" y="159505"/>
          <a:ext cx="4506738" cy="3211051"/>
        </a:xfrm>
        <a:prstGeom prst="roundRect">
          <a:avLst>
            <a:gd name="adj" fmla="val 1000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 </a:t>
          </a:r>
        </a:p>
      </dsp:txBody>
      <dsp:txXfrm>
        <a:off x="96161" y="253553"/>
        <a:ext cx="4318642" cy="3022955"/>
      </dsp:txXfrm>
    </dsp:sp>
    <dsp:sp modelId="{0CEAF8A9-4A89-4558-B2BC-B7796C3653F1}">
      <dsp:nvSpPr>
        <dsp:cNvPr id="0" name=""/>
        <dsp:cNvSpPr/>
      </dsp:nvSpPr>
      <dsp:spPr>
        <a:xfrm>
          <a:off x="4959526" y="1206195"/>
          <a:ext cx="955428" cy="1117671"/>
        </a:xfrm>
        <a:prstGeom prst="rightArrow">
          <a:avLst>
            <a:gd name="adj1" fmla="val 60000"/>
            <a:gd name="adj2" fmla="val 50000"/>
          </a:avLst>
        </a:prstGeom>
        <a:gradFill rotWithShape="0">
          <a:gsLst>
            <a:gs pos="0">
              <a:schemeClr val="dk2">
                <a:tint val="60000"/>
                <a:hueOff val="0"/>
                <a:satOff val="0"/>
                <a:lumOff val="0"/>
                <a:alphaOff val="0"/>
                <a:tint val="96000"/>
                <a:satMod val="100000"/>
                <a:lumMod val="104000"/>
              </a:schemeClr>
            </a:gs>
            <a:gs pos="78000">
              <a:schemeClr val="dk2">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959526" y="1429729"/>
        <a:ext cx="668800" cy="670603"/>
      </dsp:txXfrm>
    </dsp:sp>
    <dsp:sp modelId="{A6E260CA-1039-4238-B952-B1C81619044D}">
      <dsp:nvSpPr>
        <dsp:cNvPr id="0" name=""/>
        <dsp:cNvSpPr/>
      </dsp:nvSpPr>
      <dsp:spPr>
        <a:xfrm>
          <a:off x="6311547" y="159505"/>
          <a:ext cx="4506738" cy="3211051"/>
        </a:xfrm>
        <a:prstGeom prst="roundRect">
          <a:avLst>
            <a:gd name="adj" fmla="val 1000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tonnes. Additionally, egg production was reported in metric tonnes and An, resulting in unexpectedly high values compared to many grains—an observation that, took some time to discover the duplicate counts that accounted for inaccurate analysis. The final dataset was transformed into a time series format, facilitating statistical analysis and visualizations to highlight key trends. </a:t>
          </a:r>
        </a:p>
      </dsp:txBody>
      <dsp:txXfrm>
        <a:off x="6405595" y="253553"/>
        <a:ext cx="4318642" cy="3022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EBC35-1840-40FB-BD34-BBE4F9F8FEE1}">
      <dsp:nvSpPr>
        <dsp:cNvPr id="0" name=""/>
        <dsp:cNvSpPr/>
      </dsp:nvSpPr>
      <dsp:spPr>
        <a:xfrm>
          <a:off x="464939" y="3050"/>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Aggregation: Data was aggregated to assess production totals by category and continent, including averages, maximums, minimums, and sums. Additionally, top-producing items were identified at the country level to highlight significant contributors. </a:t>
          </a:r>
        </a:p>
      </dsp:txBody>
      <dsp:txXfrm>
        <a:off x="464939" y="3050"/>
        <a:ext cx="3090788" cy="1854472"/>
      </dsp:txXfrm>
    </dsp:sp>
    <dsp:sp modelId="{44AA182C-5099-4F00-BAE6-983341DA4DF6}">
      <dsp:nvSpPr>
        <dsp:cNvPr id="0" name=""/>
        <dsp:cNvSpPr/>
      </dsp:nvSpPr>
      <dsp:spPr>
        <a:xfrm>
          <a:off x="3864805" y="3050"/>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Correlation Analysis: Correlation coefficients (Pearson and Spearman) were calculated to examine the relationship between agricultural production and population growth, as well as correlations between different production categories within continents.</a:t>
          </a:r>
        </a:p>
      </dsp:txBody>
      <dsp:txXfrm>
        <a:off x="3864805" y="3050"/>
        <a:ext cx="3090788" cy="1854472"/>
      </dsp:txXfrm>
    </dsp:sp>
    <dsp:sp modelId="{B7EFB19E-43DC-4FAC-B00E-B62EE0D13C3F}">
      <dsp:nvSpPr>
        <dsp:cNvPr id="0" name=""/>
        <dsp:cNvSpPr/>
      </dsp:nvSpPr>
      <dsp:spPr>
        <a:xfrm>
          <a:off x="7264672" y="3050"/>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Comparison Analysis: Comparisons were made across continents and within countries to evaluate growth and decline in specific agricultural categories, revealing how production contributions vary over time.</a:t>
          </a:r>
        </a:p>
      </dsp:txBody>
      <dsp:txXfrm>
        <a:off x="7264672" y="3050"/>
        <a:ext cx="3090788" cy="1854472"/>
      </dsp:txXfrm>
    </dsp:sp>
    <dsp:sp modelId="{87E96062-22B7-44D8-8D25-8173B358E366}">
      <dsp:nvSpPr>
        <dsp:cNvPr id="0" name=""/>
        <dsp:cNvSpPr/>
      </dsp:nvSpPr>
      <dsp:spPr>
        <a:xfrm>
          <a:off x="464939" y="2166601"/>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Summary Statistics: Key statistical metrics, such as mean, median, and standard deviation, were used to summarize yearly production data, helping to identify trends per continent.</a:t>
          </a:r>
        </a:p>
      </dsp:txBody>
      <dsp:txXfrm>
        <a:off x="464939" y="2166601"/>
        <a:ext cx="3090788" cy="1854472"/>
      </dsp:txXfrm>
    </dsp:sp>
    <dsp:sp modelId="{DE18CD5E-1861-45BA-830F-C11A445BC0AB}">
      <dsp:nvSpPr>
        <dsp:cNvPr id="0" name=""/>
        <dsp:cNvSpPr/>
      </dsp:nvSpPr>
      <dsp:spPr>
        <a:xfrm>
          <a:off x="3864805" y="2166601"/>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Time Series Analysis: Time series plots were used to visualize the interaction between population growth and agricultural production globally, and forecasting techniques like Prophet were considered to predict future production trends. </a:t>
          </a:r>
        </a:p>
      </dsp:txBody>
      <dsp:txXfrm>
        <a:off x="3864805" y="2166601"/>
        <a:ext cx="3090788" cy="1854472"/>
      </dsp:txXfrm>
    </dsp:sp>
    <dsp:sp modelId="{C25F8C45-CC8D-4CCE-BB24-6199F4DF2D8B}">
      <dsp:nvSpPr>
        <dsp:cNvPr id="0" name=""/>
        <dsp:cNvSpPr/>
      </dsp:nvSpPr>
      <dsp:spPr>
        <a:xfrm>
          <a:off x="7264672" y="2166601"/>
          <a:ext cx="3090788" cy="18544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Sentiment Analysis: The impact of public perception on agricultural production was explored, particularly noting Europe’s decline in agricultural production, which aligns with negative sentiments toward environmental impacts associated with farming.</a:t>
          </a:r>
        </a:p>
      </dsp:txBody>
      <dsp:txXfrm>
        <a:off x="7264672" y="2166601"/>
        <a:ext cx="3090788" cy="18544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03423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025424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16098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3222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108127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23511A-A82B-4BB9-9563-AA58B7977FB1}"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98900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23511A-A82B-4BB9-9563-AA58B7977FB1}"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79564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203677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67532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08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823511A-A82B-4BB9-9563-AA58B7977FB1}" type="datetimeFigureOut">
              <a:rPr lang="en-US" smtClean="0"/>
              <a:t>9/9/2024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40037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31936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23511A-A82B-4BB9-9563-AA58B7977FB1}" type="datetimeFigureOut">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95758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23511A-A82B-4BB9-9563-AA58B7977FB1}"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08204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511A-A82B-4BB9-9563-AA58B7977FB1}" type="datetimeFigureOut">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119469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57098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3511A-A82B-4BB9-9563-AA58B7977FB1}"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159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23511A-A82B-4BB9-9563-AA58B7977FB1}" type="datetimeFigureOut">
              <a:rPr lang="en-US" smtClean="0"/>
              <a:t>9/9/2024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189468309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building in a cornfield">
            <a:extLst>
              <a:ext uri="{FF2B5EF4-FFF2-40B4-BE49-F238E27FC236}">
                <a16:creationId xmlns:a16="http://schemas.microsoft.com/office/drawing/2014/main" id="{4825505B-8465-BC42-BCFC-0A1ED751F5B7}"/>
              </a:ext>
            </a:extLst>
          </p:cNvPr>
          <p:cNvPicPr>
            <a:picLocks noChangeAspect="1"/>
          </p:cNvPicPr>
          <p:nvPr/>
        </p:nvPicPr>
        <p:blipFill>
          <a:blip r:embed="rId2">
            <a:alphaModFix amt="40000"/>
          </a:blip>
          <a:srcRect t="15730"/>
          <a:stretch/>
        </p:blipFill>
        <p:spPr>
          <a:xfrm>
            <a:off x="0" y="0"/>
            <a:ext cx="12191980" cy="6857990"/>
          </a:xfrm>
          <a:prstGeom prst="rect">
            <a:avLst/>
          </a:prstGeom>
        </p:spPr>
      </p:pic>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a:xfrm>
            <a:off x="1371600" y="2237173"/>
            <a:ext cx="9448800" cy="2602062"/>
          </a:xfrm>
        </p:spPr>
        <p:txBody>
          <a:bodyPr>
            <a:normAutofit/>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a:xfrm>
            <a:off x="1371600" y="4842935"/>
            <a:ext cx="9448800" cy="685800"/>
          </a:xfrm>
        </p:spPr>
        <p:txBody>
          <a:bodyPr vert="horz" lIns="91440" tIns="45720" rIns="91440" bIns="45720" rtlCol="0">
            <a:normAutofit/>
          </a:bodyPr>
          <a:lstStyle/>
          <a:p>
            <a:r>
              <a:rPr lang="en-US" sz="1700">
                <a:latin typeface="Roboto" panose="02000000000000000000" pitchFamily="2" charset="0"/>
                <a:ea typeface="Roboto" panose="02000000000000000000" pitchFamily="2" charset="0"/>
                <a:cs typeface="Roboto" panose="02000000000000000000" pitchFamily="2" charset="0"/>
              </a:rPr>
              <a:t>Project 1</a:t>
            </a:r>
          </a:p>
          <a:p>
            <a:r>
              <a:rPr lang="en-US" sz="1700" b="0" i="0">
                <a:effectLst/>
                <a:latin typeface="Roboto"/>
                <a:ea typeface="Roboto"/>
                <a:cs typeface="Roboto"/>
              </a:rPr>
              <a:t>Corey Holton, Elena </a:t>
            </a:r>
            <a:r>
              <a:rPr lang="en-US" sz="1700" b="0" i="0" err="1">
                <a:effectLst/>
                <a:latin typeface="Roboto"/>
                <a:ea typeface="Roboto"/>
                <a:cs typeface="Roboto"/>
              </a:rPr>
              <a:t>Gehle</a:t>
            </a:r>
            <a:r>
              <a:rPr lang="en-US" sz="1700" b="0" i="0">
                <a:effectLst/>
                <a:latin typeface="Roboto"/>
                <a:ea typeface="Roboto"/>
                <a:cs typeface="Roboto"/>
              </a:rPr>
              <a:t>, Domenic </a:t>
            </a:r>
            <a:r>
              <a:rPr lang="en-US" sz="1700">
                <a:latin typeface="Roboto"/>
                <a:ea typeface="Roboto"/>
                <a:cs typeface="Roboto"/>
              </a:rPr>
              <a:t>Guerrero</a:t>
            </a:r>
            <a:r>
              <a:rPr lang="en-US" sz="1700" b="0" i="0">
                <a:effectLst/>
                <a:latin typeface="Roboto"/>
                <a:ea typeface="Roboto"/>
                <a:cs typeface="Roboto"/>
              </a:rPr>
              <a:t>, and Roberta Chandler</a:t>
            </a:r>
          </a:p>
        </p:txBody>
      </p:sp>
    </p:spTree>
    <p:extLst>
      <p:ext uri="{BB962C8B-B14F-4D97-AF65-F5344CB8AC3E}">
        <p14:creationId xmlns:p14="http://schemas.microsoft.com/office/powerpoint/2010/main" val="224256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5FA5E9-6A0B-4A0F-8F65-04FF17AE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69E9129-40A7-431A-9059-A3164DC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826291" y="1241625"/>
            <a:ext cx="3306744" cy="1293028"/>
          </a:xfrm>
        </p:spPr>
        <p:txBody>
          <a:bodyPr>
            <a:normAutofit/>
          </a:bodyPr>
          <a:lstStyle/>
          <a:p>
            <a:r>
              <a:rPr lang="en-US" sz="1500">
                <a:latin typeface="Roboto" panose="02000000000000000000" pitchFamily="2" charset="0"/>
                <a:ea typeface="Roboto" panose="02000000000000000000" pitchFamily="2" charset="0"/>
                <a:cs typeface="Roboto" panose="02000000000000000000" pitchFamily="2" charset="0"/>
              </a:rPr>
              <a:t>2. </a:t>
            </a:r>
            <a:r>
              <a:rPr lang="en-US" sz="15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500" b="0" i="0">
                <a:effectLst/>
                <a:latin typeface="Roboto" panose="02000000000000000000" pitchFamily="2" charset="0"/>
                <a:ea typeface="Roboto" panose="02000000000000000000" pitchFamily="2" charset="0"/>
                <a:cs typeface="Roboto" panose="02000000000000000000" pitchFamily="2" charset="0"/>
              </a:rPr>
            </a:br>
            <a:endParaRPr lang="en-US" sz="1500"/>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85801" y="2334827"/>
            <a:ext cx="3306742" cy="3883858"/>
          </a:xfrm>
        </p:spPr>
        <p:txBody>
          <a:bodyPr vert="horz" lIns="91440" tIns="45720" rIns="91440" bIns="45720" rtlCol="0">
            <a:normAutofit/>
          </a:bodyPr>
          <a:lstStyle/>
          <a:p>
            <a:pPr marL="0" indent="0">
              <a:buNone/>
            </a:pPr>
            <a:r>
              <a:rPr lang="en-US" sz="1100" b="1"/>
              <a:t>Implications:</a:t>
            </a:r>
            <a:endParaRPr lang="en-US" sz="1100"/>
          </a:p>
          <a:p>
            <a:pPr>
              <a:buFont typeface="Wingdings" panose="05000000000000000000" pitchFamily="2" charset="2"/>
              <a:buChar char="Ø"/>
            </a:pPr>
            <a:r>
              <a:rPr lang="en-US" sz="11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Wingdings" panose="05000000000000000000" pitchFamily="2" charset="2"/>
              <a:buChar char="Ø"/>
            </a:pPr>
            <a:r>
              <a:rPr lang="en-US" sz="11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1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100"/>
          </a:p>
        </p:txBody>
      </p:sp>
      <p:sp>
        <p:nvSpPr>
          <p:cNvPr id="14" name="Rounded Rectangle 14">
            <a:extLst>
              <a:ext uri="{FF2B5EF4-FFF2-40B4-BE49-F238E27FC236}">
                <a16:creationId xmlns:a16="http://schemas.microsoft.com/office/drawing/2014/main" id="{6BFDDC8F-8D60-424D-8471-B32F1CB03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3">
            <a:extLst>
              <a:ext uri="{28A0092B-C50C-407E-A947-70E740481C1C}">
                <a14:useLocalDpi xmlns:a14="http://schemas.microsoft.com/office/drawing/2010/main" val="0"/>
              </a:ext>
            </a:extLst>
          </a:blip>
          <a:srcRect l="10147" r="10147"/>
          <a:stretch/>
        </p:blipFill>
        <p:spPr>
          <a:xfrm>
            <a:off x="5641955" y="1336566"/>
            <a:ext cx="4754055" cy="4607567"/>
          </a:xfrm>
          <a:prstGeom prst="rect">
            <a:avLst/>
          </a:prstGeom>
        </p:spPr>
      </p:pic>
      <p:sp>
        <p:nvSpPr>
          <p:cNvPr id="5" name="TextBox 4">
            <a:extLst>
              <a:ext uri="{FF2B5EF4-FFF2-40B4-BE49-F238E27FC236}">
                <a16:creationId xmlns:a16="http://schemas.microsoft.com/office/drawing/2014/main" id="{8AA6456F-CD38-E63C-6B83-036025266AF5}"/>
              </a:ext>
            </a:extLst>
          </p:cNvPr>
          <p:cNvSpPr txBox="1"/>
          <p:nvPr/>
        </p:nvSpPr>
        <p:spPr>
          <a:xfrm>
            <a:off x="5802330" y="6345744"/>
            <a:ext cx="4754055" cy="460756"/>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*Derived using sum of sums</a:t>
            </a:r>
          </a:p>
        </p:txBody>
      </p:sp>
    </p:spTree>
    <p:extLst>
      <p:ext uri="{BB962C8B-B14F-4D97-AF65-F5344CB8AC3E}">
        <p14:creationId xmlns:p14="http://schemas.microsoft.com/office/powerpoint/2010/main" val="110063977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1903303" y="952702"/>
            <a:ext cx="4028983" cy="1314223"/>
          </a:xfrm>
        </p:spPr>
        <p:txBody>
          <a:bodyPr anchor="b">
            <a:normAutofit fontScale="90000"/>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741458" y="2668676"/>
            <a:ext cx="4607053" cy="3783460"/>
          </a:xfrm>
        </p:spPr>
        <p:txBody>
          <a:bodyPr vert="horz" lIns="91440" tIns="45720" rIns="91440" bIns="45720" rtlCol="0" anchor="ctr">
            <a:noAutofit/>
          </a:bodyPr>
          <a:lstStyle/>
          <a:p>
            <a:pPr marL="0" indent="0">
              <a:buNone/>
            </a:pPr>
            <a:endParaRPr lang="en-US" sz="1100" b="1">
              <a:solidFill>
                <a:srgbClr val="FF0000"/>
              </a:solidFill>
            </a:endParaRPr>
          </a:p>
          <a:p>
            <a:pPr marL="0" indent="0">
              <a:buNone/>
            </a:pPr>
            <a:r>
              <a:rPr lang="en-US" sz="1100" b="1"/>
              <a:t>Key Findings:</a:t>
            </a:r>
            <a:endParaRPr lang="en-US" sz="1100"/>
          </a:p>
          <a:p>
            <a:pPr>
              <a:buFont typeface="Wingdings" panose="05000000000000000000" pitchFamily="2" charset="2"/>
              <a:buChar char="Ø"/>
            </a:pPr>
            <a:r>
              <a:rPr lang="en-US" sz="1100" b="1">
                <a:solidFill>
                  <a:srgbClr val="FF0000"/>
                </a:solidFill>
              </a:rPr>
              <a:t>Production vs. Population Growth Trends:  </a:t>
            </a:r>
            <a:r>
              <a:rPr lang="en-US" sz="1100" b="1"/>
              <a:t>From the 1960s, agricultural production closely tracked population growth, initially maintaining an almost 1:1 ratio. However, production lagged slightly behind population growth until approximately </a:t>
            </a:r>
            <a:r>
              <a:rPr lang="en-US" sz="1100" b="1">
                <a:solidFill>
                  <a:srgbClr val="FF0000"/>
                </a:solidFill>
              </a:rPr>
              <a:t>2017</a:t>
            </a:r>
            <a:r>
              <a:rPr lang="en-US" sz="1100" b="1"/>
              <a:t>, when it began to surpass population needs. This shift suggests that agricultural advancements, such as improved farming technologies, crop yields, and optimized supply chains, enabled production to exceed basic population demand levels temporarily.</a:t>
            </a:r>
          </a:p>
          <a:p>
            <a:pPr>
              <a:buFont typeface="Wingdings" panose="05000000000000000000" pitchFamily="2" charset="2"/>
              <a:buChar char="Ø"/>
            </a:pPr>
            <a:r>
              <a:rPr lang="en-US" sz="1100" b="1">
                <a:solidFill>
                  <a:srgbClr val="FF0000"/>
                </a:solidFill>
              </a:rPr>
              <a:t>Correlation Analysis:  </a:t>
            </a:r>
            <a:r>
              <a:rPr lang="en-US" sz="1100" b="1"/>
              <a:t>The statistical analysis confirmed a strong linear relationship between agricultural production and population growth. The Pearson correlation coefficient was calculated at 0.989, indicating a near-perfect linear relationship, while the Spearman correlation coefficient was 0.999, reinforcing the strong relationship between these variables.</a:t>
            </a:r>
          </a:p>
          <a:p>
            <a:pPr>
              <a:buFont typeface="Wingdings" panose="05000000000000000000" pitchFamily="2" charset="2"/>
              <a:buChar char="Ø"/>
            </a:pPr>
            <a:r>
              <a:rPr lang="en-US" sz="1100" b="1">
                <a:solidFill>
                  <a:srgbClr val="FF0000"/>
                </a:solidFill>
              </a:rPr>
              <a:t> Recent Declines:  </a:t>
            </a:r>
            <a:r>
              <a:rPr lang="en-US" sz="1100" b="1"/>
              <a:t>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100" b="1"/>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73380" y="697229"/>
            <a:ext cx="5483546" cy="3951929"/>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9843" y="5096560"/>
            <a:ext cx="5050620" cy="1313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26123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2895600" y="764373"/>
            <a:ext cx="8610600" cy="1293028"/>
          </a:xfrm>
        </p:spPr>
        <p:txBody>
          <a:bodyPr>
            <a:normAutofit/>
          </a:bodyPr>
          <a:lstStyle/>
          <a:p>
            <a:r>
              <a:rPr lang="en-US" sz="2800">
                <a:latin typeface="Roboto" panose="02000000000000000000" pitchFamily="2" charset="0"/>
                <a:ea typeface="Roboto" panose="02000000000000000000" pitchFamily="2" charset="0"/>
                <a:cs typeface="Roboto" panose="02000000000000000000" pitchFamily="2" charset="0"/>
              </a:rPr>
              <a:t>3. </a:t>
            </a:r>
            <a:r>
              <a:rPr lang="en-US" sz="28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800"/>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77333" y="2194560"/>
            <a:ext cx="5816600" cy="4024125"/>
          </a:xfrm>
        </p:spPr>
        <p:txBody>
          <a:bodyPr vert="horz" lIns="91440" tIns="45720" rIns="91440" bIns="45720" rtlCol="0" anchor="t">
            <a:normAutofit fontScale="85000" lnSpcReduction="10000"/>
          </a:bodyPr>
          <a:lstStyle/>
          <a:p>
            <a:pPr marL="0" indent="0">
              <a:buNone/>
            </a:pPr>
            <a:r>
              <a:rPr lang="en-US" sz="1700" b="1"/>
              <a:t>Implications:</a:t>
            </a:r>
            <a:endParaRPr lang="en-US" sz="1700"/>
          </a:p>
          <a:p>
            <a:pPr>
              <a:buFont typeface="Wingdings" panose="05000000000000000000" pitchFamily="2" charset="2"/>
              <a:buChar char="Ø"/>
            </a:pPr>
            <a:r>
              <a:rPr lang="en-US" sz="1700" b="1"/>
              <a:t>The strong correlation between </a:t>
            </a:r>
            <a:r>
              <a:rPr lang="en-US" sz="1700" b="1">
                <a:solidFill>
                  <a:srgbClr val="FF0000"/>
                </a:solidFill>
              </a:rPr>
              <a:t>agricultural production</a:t>
            </a:r>
            <a:r>
              <a:rPr lang="en-US" sz="1700" b="1"/>
              <a:t> </a:t>
            </a:r>
            <a:r>
              <a:rPr lang="en-US" sz="1700" b="1">
                <a:solidFill>
                  <a:srgbClr val="FF0000"/>
                </a:solidFill>
              </a:rPr>
              <a:t>and population growth underscores the critical role of agriculture in supporting global food security.</a:t>
            </a:r>
            <a:r>
              <a:rPr lang="en-US" sz="1700" b="1"/>
              <a:t> However, the observed divergence in production trends post-2017 suggests potential overproduction risks or evolving consumption patterns that may require careful management to avoid resource wastage.</a:t>
            </a:r>
          </a:p>
          <a:p>
            <a:pPr>
              <a:buFont typeface="Wingdings" panose="05000000000000000000" pitchFamily="2" charset="2"/>
              <a:buChar char="Ø"/>
            </a:pPr>
            <a:r>
              <a:rPr lang="en-US" sz="1700" b="1"/>
              <a:t>In researching history we realize prior to 1960 our population growth was at a flat line almost till the baby boomer 60's (which coincidentally was when our actual data set started). Maybe the sign of recent down trending AG Production could possibly correlate w a Population flat line to come. </a:t>
            </a:r>
          </a:p>
          <a:p>
            <a:pPr>
              <a:buFont typeface="Wingdings,Sans-Serif" panose="020B0604020202020204" pitchFamily="34" charset="0"/>
              <a:buChar char="Ø"/>
            </a:pPr>
            <a:r>
              <a:rPr lang="en-US" sz="1700" b="1"/>
              <a:t>***As global population growth is expected to slow in the coming decades, future agricultural strategies will need to pivot towards enhancing sustainability, reducing environmental impacts, and optimizing resource use rather than merely scaling up production.</a:t>
            </a:r>
            <a:endParaRPr lang="en-US" sz="1700"/>
          </a:p>
          <a:p>
            <a:endParaRPr lang="en-US" sz="1700"/>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985000" y="3127186"/>
            <a:ext cx="4521200" cy="2158872"/>
          </a:xfrm>
          <a:prstGeom prst="rect">
            <a:avLst/>
          </a:prstGeom>
        </p:spPr>
      </p:pic>
    </p:spTree>
    <p:extLst>
      <p:ext uri="{BB962C8B-B14F-4D97-AF65-F5344CB8AC3E}">
        <p14:creationId xmlns:p14="http://schemas.microsoft.com/office/powerpoint/2010/main" val="21111450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4137" y="692507"/>
            <a:ext cx="3582460" cy="1352465"/>
          </a:xfrm>
        </p:spPr>
        <p:txBody>
          <a:bodyPr anchor="b">
            <a:normAutofit fontScale="90000"/>
          </a:bodyPr>
          <a:lstStyle/>
          <a:p>
            <a:pPr algn="ctr"/>
            <a:r>
              <a:rPr lang="en-US" sz="4000">
                <a:latin typeface="Roboto"/>
                <a:ea typeface="Roboto"/>
                <a:cs typeface="Roboto"/>
              </a:rPr>
              <a:t>Additional </a:t>
            </a:r>
            <a:r>
              <a:rPr lang="en-US">
                <a:latin typeface="Roboto"/>
                <a:ea typeface="Roboto"/>
                <a:cs typeface="Roboto"/>
              </a:rPr>
              <a:t>Observations</a:t>
            </a:r>
            <a:endParaRPr lang="en-US" sz="400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lnSpcReduction="10000"/>
          </a:bodyPr>
          <a:lstStyle/>
          <a:p>
            <a:pPr marL="0" indent="0">
              <a:buNone/>
            </a:pPr>
            <a:r>
              <a:rPr lang="en-US" sz="1700"/>
              <a:t>Upon reviewing the data, several unexpected observations were made. First, </a:t>
            </a:r>
            <a:r>
              <a:rPr lang="en-US" sz="1700">
                <a:solidFill>
                  <a:srgbClr val="FF0000"/>
                </a:solidFill>
              </a:rPr>
              <a:t>North America </a:t>
            </a:r>
            <a:r>
              <a:rPr lang="en-US" sz="1700"/>
              <a:t>only accounts for </a:t>
            </a:r>
            <a:r>
              <a:rPr lang="en-US" sz="1700">
                <a:solidFill>
                  <a:srgbClr val="FF0000"/>
                </a:solidFill>
              </a:rPr>
              <a:t>14.6%</a:t>
            </a:r>
            <a:r>
              <a:rPr lang="en-US" sz="1700"/>
              <a:t> of global food supply. A </a:t>
            </a:r>
            <a:r>
              <a:rPr lang="en-US" sz="1700">
                <a:solidFill>
                  <a:srgbClr val="FF0000"/>
                </a:solidFill>
              </a:rPr>
              <a:t>decline</a:t>
            </a:r>
            <a:r>
              <a:rPr lang="en-US" sz="1700"/>
              <a:t> in food production was noted in </a:t>
            </a:r>
            <a:r>
              <a:rPr lang="en-US" sz="1700">
                <a:solidFill>
                  <a:srgbClr val="FF0000"/>
                </a:solidFill>
              </a:rPr>
              <a:t>Europe</a:t>
            </a:r>
            <a:r>
              <a:rPr lang="en-US" sz="1700"/>
              <a:t>, raising questions about the underlying causes. An intriguing finding was that </a:t>
            </a:r>
            <a:r>
              <a:rPr lang="en-US" sz="1700">
                <a:solidFill>
                  <a:srgbClr val="FF0000"/>
                </a:solidFill>
              </a:rPr>
              <a:t>chickens</a:t>
            </a:r>
            <a:r>
              <a:rPr lang="en-US" sz="1700"/>
              <a:t> are the most produced animal in nearly every country analyzed. Additionally, the </a:t>
            </a:r>
            <a:r>
              <a:rPr lang="en-US" sz="1700">
                <a:solidFill>
                  <a:srgbClr val="FF0000"/>
                </a:solidFill>
              </a:rPr>
              <a:t>U.S.</a:t>
            </a:r>
            <a:r>
              <a:rPr lang="en-US" sz="1700"/>
              <a:t> exhibited a significant </a:t>
            </a:r>
            <a:r>
              <a:rPr lang="en-US" sz="1700">
                <a:solidFill>
                  <a:srgbClr val="FF0000"/>
                </a:solidFill>
              </a:rPr>
              <a:t>decline</a:t>
            </a:r>
            <a:r>
              <a:rPr lang="en-US" sz="1700"/>
              <a:t> in </a:t>
            </a:r>
            <a:r>
              <a:rPr lang="en-US" sz="1700">
                <a:solidFill>
                  <a:srgbClr val="FF0000"/>
                </a:solidFill>
              </a:rPr>
              <a:t>honey</a:t>
            </a:r>
            <a:r>
              <a:rPr lang="en-US" sz="1700"/>
              <a:t>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8198" y="3571376"/>
            <a:ext cx="5337863" cy="28753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descr="A graph showing the amount of honey produced in the united states&#10;&#10;Description automatically generated">
            <a:extLst>
              <a:ext uri="{FF2B5EF4-FFF2-40B4-BE49-F238E27FC236}">
                <a16:creationId xmlns:a16="http://schemas.microsoft.com/office/drawing/2014/main" id="{B7B23EF4-2046-1195-D58B-2C5A44E3372F}"/>
              </a:ext>
            </a:extLst>
          </p:cNvPr>
          <p:cNvPicPr>
            <a:picLocks noChangeAspect="1"/>
          </p:cNvPicPr>
          <p:nvPr/>
        </p:nvPicPr>
        <p:blipFill>
          <a:blip r:embed="rId3"/>
          <a:stretch>
            <a:fillRect/>
          </a:stretch>
        </p:blipFill>
        <p:spPr>
          <a:xfrm>
            <a:off x="6468110" y="371158"/>
            <a:ext cx="5341620" cy="3067685"/>
          </a:xfrm>
          <a:prstGeom prst="rect">
            <a:avLst/>
          </a:prstGeom>
        </p:spPr>
      </p:pic>
    </p:spTree>
    <p:extLst>
      <p:ext uri="{BB962C8B-B14F-4D97-AF65-F5344CB8AC3E}">
        <p14:creationId xmlns:p14="http://schemas.microsoft.com/office/powerpoint/2010/main" val="2806454214"/>
      </p:ext>
    </p:extLst>
  </p:cSld>
  <p:clrMapOvr>
    <a:masterClrMapping/>
  </p:clrMapOvr>
  <mc:AlternateContent xmlns:mc="http://schemas.openxmlformats.org/markup-compatibility/2006">
    <mc:Choice xmlns:p14="http://schemas.microsoft.com/office/powerpoint/2010/main" Requires="p14">
      <p:transition spd="slow" p14:dur="3250">
        <p14:honeycomb/>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3143075" y="617566"/>
            <a:ext cx="8610600" cy="1293028"/>
          </a:xfrm>
        </p:spPr>
        <p:txBody>
          <a:bodyPr>
            <a:normAutofit/>
          </a:bodyPr>
          <a:lstStyle/>
          <a:p>
            <a:r>
              <a:rPr lang="en-US" u="sng">
                <a:latin typeface="Roboto"/>
                <a:ea typeface="Roboto"/>
                <a:cs typeface="Roboto"/>
              </a:rPr>
              <a:t>Future Development</a:t>
            </a:r>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6383383" y="2120535"/>
            <a:ext cx="5231674" cy="4315097"/>
          </a:xfrm>
        </p:spPr>
        <p:txBody>
          <a:bodyPr>
            <a:normAutofit/>
          </a:bodyPr>
          <a:lstStyle/>
          <a:p>
            <a:pPr marL="0" indent="0">
              <a:buNone/>
            </a:pPr>
            <a:r>
              <a:rPr lang="en-US" sz="2000"/>
              <a:t>Future development could focus on deeper analysis of </a:t>
            </a:r>
            <a:r>
              <a:rPr lang="en-US" sz="2000">
                <a:solidFill>
                  <a:srgbClr val="FF0000"/>
                </a:solidFill>
              </a:rPr>
              <a:t>honey production </a:t>
            </a:r>
            <a:r>
              <a:rPr lang="en-US" sz="2000"/>
              <a:t>trends by country to determine if the observed decline is isolated to the U.S. or part of a broader global trend. Further exploration into the factors influencing </a:t>
            </a:r>
            <a:r>
              <a:rPr lang="en-US" sz="2000">
                <a:solidFill>
                  <a:srgbClr val="FF0000"/>
                </a:solidFill>
              </a:rPr>
              <a:t>corn production </a:t>
            </a:r>
            <a:r>
              <a:rPr lang="en-US" sz="2000"/>
              <a:t>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2000"/>
          </a:p>
        </p:txBody>
      </p:sp>
      <p:pic>
        <p:nvPicPr>
          <p:cNvPr id="7" name="Picture 6" descr="A graph of growth in the united states&#10;&#10;Description automatically generated">
            <a:extLst>
              <a:ext uri="{FF2B5EF4-FFF2-40B4-BE49-F238E27FC236}">
                <a16:creationId xmlns:a16="http://schemas.microsoft.com/office/drawing/2014/main" id="{1F0216D5-B067-DE11-D458-1390A26D5B4E}"/>
              </a:ext>
            </a:extLst>
          </p:cNvPr>
          <p:cNvPicPr>
            <a:picLocks noChangeAspect="1"/>
          </p:cNvPicPr>
          <p:nvPr/>
        </p:nvPicPr>
        <p:blipFill>
          <a:blip r:embed="rId2"/>
          <a:srcRect l="-208" t="-3290" r="35" b="2522"/>
          <a:stretch/>
        </p:blipFill>
        <p:spPr>
          <a:xfrm>
            <a:off x="358007" y="3428538"/>
            <a:ext cx="5742011" cy="3174849"/>
          </a:xfrm>
          <a:prstGeom prst="rect">
            <a:avLst/>
          </a:prstGeom>
        </p:spPr>
      </p:pic>
      <p:pic>
        <p:nvPicPr>
          <p:cNvPr id="4" name="Picture 3" descr="A graph of a graph showing the growth of meat&#10;&#10;Description automatically generated">
            <a:extLst>
              <a:ext uri="{FF2B5EF4-FFF2-40B4-BE49-F238E27FC236}">
                <a16:creationId xmlns:a16="http://schemas.microsoft.com/office/drawing/2014/main" id="{F19A7E7D-E36F-0A97-CEFA-B9E24E0D1DFA}"/>
              </a:ext>
            </a:extLst>
          </p:cNvPr>
          <p:cNvPicPr>
            <a:picLocks noChangeAspect="1"/>
          </p:cNvPicPr>
          <p:nvPr/>
        </p:nvPicPr>
        <p:blipFill>
          <a:blip r:embed="rId3"/>
          <a:stretch>
            <a:fillRect/>
          </a:stretch>
        </p:blipFill>
        <p:spPr>
          <a:xfrm>
            <a:off x="355088" y="117475"/>
            <a:ext cx="5836469" cy="3402985"/>
          </a:xfrm>
          <a:prstGeom prst="rect">
            <a:avLst/>
          </a:prstGeom>
        </p:spPr>
      </p:pic>
    </p:spTree>
    <p:extLst>
      <p:ext uri="{BB962C8B-B14F-4D97-AF65-F5344CB8AC3E}">
        <p14:creationId xmlns:p14="http://schemas.microsoft.com/office/powerpoint/2010/main" val="3539150532"/>
      </p:ext>
    </p:extLst>
  </p:cSld>
  <p:clrMapOvr>
    <a:masterClrMapping/>
  </p:clrMapOvr>
  <mc:AlternateContent xmlns:mc="http://schemas.openxmlformats.org/markup-compatibility/2006">
    <mc:Choice xmlns:p14="http://schemas.microsoft.com/office/powerpoint/2010/main" Requires="p14">
      <p:transition spd="slow" p14:dur="3250">
        <p14:honeycomb/>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a:xfrm>
            <a:off x="4090507" y="764372"/>
            <a:ext cx="7434070" cy="1432289"/>
          </a:xfrm>
        </p:spPr>
        <p:txBody>
          <a:bodyPr>
            <a:normAutofit/>
          </a:bodyPr>
          <a:lstStyle/>
          <a:p>
            <a:r>
              <a:rPr lang="en-US" b="1" i="0">
                <a:effectLst/>
                <a:latin typeface="Roboto" panose="02000000000000000000" pitchFamily="2" charset="0"/>
              </a:rPr>
              <a:t>Conclusion</a:t>
            </a:r>
            <a:endParaRPr lang="en-US"/>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E9149531-1AF5-4EA1-8D06-DDF13515ED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5719" y="2187575"/>
            <a:ext cx="6858000" cy="2482850"/>
          </a:xfrm>
          <a:prstGeom prst="rect">
            <a:avLst/>
          </a:prstGeom>
        </p:spPr>
      </p:pic>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a:xfrm>
            <a:off x="4090507" y="2628900"/>
            <a:ext cx="7454077" cy="3589785"/>
          </a:xfrm>
        </p:spPr>
        <p:txBody>
          <a:bodyPr>
            <a:normAutofit/>
          </a:bodyPr>
          <a:lstStyle/>
          <a:p>
            <a:pPr marL="0" indent="0">
              <a:buNone/>
            </a:pPr>
            <a:r>
              <a:rPr lang="en-US" sz="1400"/>
              <a:t>The analysis reveals that global agricultural production is heavily influenced by regional factors such as climate, technological advancements, and cultural dietary preferences. While meat, particularly chicken production is dominant across all continents, other agricultural outputs vary significantly, reflecting the unique environmental and economic conditions of each region. Asia and North America lead in grain production, while South America’s main production is sugar. The concentration of production in a few key commodities, such as chicken,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 </a:t>
            </a:r>
            <a:r>
              <a:rPr lang="en-US" sz="1400" b="1">
                <a:solidFill>
                  <a:srgbClr val="FF0000"/>
                </a:solidFill>
              </a:rPr>
              <a:t>We are not running out of food</a:t>
            </a:r>
          </a:p>
        </p:txBody>
      </p:sp>
    </p:spTree>
    <p:extLst>
      <p:ext uri="{BB962C8B-B14F-4D97-AF65-F5344CB8AC3E}">
        <p14:creationId xmlns:p14="http://schemas.microsoft.com/office/powerpoint/2010/main" val="185056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pic>
        <p:nvPicPr>
          <p:cNvPr id="3" name="Content Placeholder 2" descr="Metin Akyol, Ph.D., CFA - Fidelity ...">
            <a:extLst>
              <a:ext uri="{FF2B5EF4-FFF2-40B4-BE49-F238E27FC236}">
                <a16:creationId xmlns:a16="http://schemas.microsoft.com/office/drawing/2014/main" id="{29E2E3F3-5D94-5385-BF97-AEB69B08F1E6}"/>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57755"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etin Akyol, Ph.D., CFA - Fidelity ...">
            <a:extLst>
              <a:ext uri="{FF2B5EF4-FFF2-40B4-BE49-F238E27FC236}">
                <a16:creationId xmlns:a16="http://schemas.microsoft.com/office/drawing/2014/main" id="{C23FD5FD-8AEC-B8CC-892F-355F7DFC90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a:off x="4633880"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Metin Akyol, Ph.D., CFA - Fidelity ...">
            <a:extLst>
              <a:ext uri="{FF2B5EF4-FFF2-40B4-BE49-F238E27FC236}">
                <a16:creationId xmlns:a16="http://schemas.microsoft.com/office/drawing/2014/main" id="{B3322345-3541-32A6-349C-A40FB7BEFE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0" b="99000" l="500" r="97500">
                        <a14:foregroundMark x1="20500" y1="79500" x2="20500" y2="79500"/>
                        <a14:foregroundMark x1="12000" y1="81500" x2="12000" y2="81500"/>
                        <a14:foregroundMark x1="24500" y1="75500" x2="20500" y2="81000"/>
                        <a14:foregroundMark x1="23000" y1="73000" x2="8500" y2="82000"/>
                        <a14:foregroundMark x1="4500" y1="77500" x2="5000" y2="90500"/>
                        <a14:foregroundMark x1="5000" y1="90500" x2="15000" y2="92500"/>
                        <a14:foregroundMark x1="17500" y1="93000" x2="33500" y2="81000"/>
                        <a14:foregroundMark x1="33500" y1="81000" x2="34500" y2="77000"/>
                        <a14:foregroundMark x1="19000" y1="97000" x2="30000" y2="96500"/>
                        <a14:foregroundMark x1="30000" y1="96500" x2="39000" y2="89500"/>
                        <a14:foregroundMark x1="39000" y1="89500" x2="36500" y2="82000"/>
                        <a14:foregroundMark x1="1500" y1="99000" x2="500" y2="80000"/>
                        <a14:foregroundMark x1="78000" y1="94000" x2="70000" y2="75500"/>
                        <a14:foregroundMark x1="89500" y1="94000" x2="82500" y2="76500"/>
                        <a14:foregroundMark x1="82500" y1="76500" x2="82500" y2="76500"/>
                        <a14:foregroundMark x1="97500" y1="97000" x2="93000" y2="83500"/>
                        <a14:foregroundMark x1="30500" y1="21500" x2="37500" y2="9000"/>
                        <a14:foregroundMark x1="37500" y1="9000" x2="48936" y2="8543"/>
                        <a14:foregroundMark x1="59046" y1="11666" x2="60000" y2="12000"/>
                        <a14:foregroundMark x1="60000" y1="12000" x2="62000" y2="13500"/>
                        <a14:foregroundMark x1="67000" y1="25000" x2="64500" y2="18500"/>
                        <a14:foregroundMark x1="66500" y1="18000" x2="63000" y2="12000"/>
                        <a14:foregroundMark x1="66000" y1="16000" x2="64500" y2="13000"/>
                        <a14:foregroundMark x1="46393" y1="4399" x2="44000" y2="4000"/>
                        <a14:foregroundMark x1="56000" y1="6000" x2="55519" y2="5920"/>
                        <a14:foregroundMark x1="44000" y1="4000" x2="42000" y2="5000"/>
                        <a14:foregroundMark x1="45392" y1="2768" x2="44000" y2="3000"/>
                        <a14:foregroundMark x1="27454" y1="34909" x2="26873" y2="33746"/>
                        <a14:foregroundMark x1="30500" y1="41000" x2="28400" y2="36800"/>
                        <a14:foregroundMark x1="26608" y1="32000" x2="27313" y2="32000"/>
                        <a14:foregroundMark x1="30500" y1="42500" x2="27602" y2="37495"/>
                        <a14:foregroundMark x1="28033" y1="40544" x2="26500" y2="38500"/>
                        <a14:foregroundMark x1="27000" y1="40500" x2="24959" y2="37643"/>
                        <a14:foregroundMark x1="23611" y1="33000" x2="23576" y2="32685"/>
                        <a14:foregroundMark x1="23687" y1="33682" x2="23611" y2="33000"/>
                        <a14:foregroundMark x1="23919" y1="35775" x2="23817" y2="34853"/>
                        <a14:foregroundMark x1="25000" y1="31483" x2="25000" y2="30500"/>
                        <a14:foregroundMark x1="51000" y1="4500" x2="51000" y2="4500"/>
                        <a14:foregroundMark x1="49000" y1="3500" x2="49000" y2="3500"/>
                        <a14:foregroundMark x1="46500" y1="3500" x2="46500" y2="3500"/>
                        <a14:backgroundMark x1="23000" y1="33000" x2="23000" y2="33000"/>
                        <a14:backgroundMark x1="23500" y1="31000" x2="23000" y2="32500"/>
                        <a14:backgroundMark x1="23000" y1="34000" x2="23500" y2="35000"/>
                        <a14:backgroundMark x1="31000" y1="45500" x2="29500" y2="44000"/>
                        <a14:backgroundMark x1="68500" y1="58500" x2="77000" y2="49500"/>
                        <a14:backgroundMark x1="77000" y1="49500" x2="82500" y2="48000"/>
                        <a14:backgroundMark x1="96500" y1="71000" x2="98500" y2="77500"/>
                        <a14:backgroundMark x1="57000" y1="1000" x2="55000" y2="1000"/>
                        <a14:backgroundMark x1="52500" y1="1000" x2="44000" y2="500"/>
                        <a14:backgroundMark x1="23000" y1="36000" x2="23500" y2="38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57755" y="3571753"/>
            <a:ext cx="747002" cy="747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1F8DE7-63A9-D055-9CDB-D0AF2A0FC0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318" y="420469"/>
            <a:ext cx="10973363" cy="6017061"/>
          </a:xfrm>
          <a:prstGeom prst="rect">
            <a:avLst/>
          </a:prstGeom>
        </p:spPr>
      </p:pic>
      <p:pic>
        <p:nvPicPr>
          <p:cNvPr id="7" name="Content Placeholder 6" descr="A person holding a flag&#10;&#10;Description automatically generated">
            <a:extLst>
              <a:ext uri="{FF2B5EF4-FFF2-40B4-BE49-F238E27FC236}">
                <a16:creationId xmlns:a16="http://schemas.microsoft.com/office/drawing/2014/main" id="{648FB15A-69C8-F1EC-6D32-79148EFF6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540472" y="1471724"/>
            <a:ext cx="7137023" cy="391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5513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xit" presetSubtype="0" fill="hold" nodeType="clickEffect">
                                  <p:stCondLst>
                                    <p:cond delay="0"/>
                                  </p:stCondLst>
                                  <p:childTnLst>
                                    <p:anim calcmode="lin" valueType="num">
                                      <p:cBhvr>
                                        <p:cTn id="24" dur="1000"/>
                                        <p:tgtEl>
                                          <p:spTgt spid="5"/>
                                        </p:tgtEl>
                                        <p:attrNameLst>
                                          <p:attrName>ppt_w</p:attrName>
                                        </p:attrNameLst>
                                      </p:cBhvr>
                                      <p:tavLst>
                                        <p:tav tm="0">
                                          <p:val>
                                            <p:strVal val="ppt_w"/>
                                          </p:val>
                                        </p:tav>
                                        <p:tav tm="100000">
                                          <p:val>
                                            <p:fltVal val="0"/>
                                          </p:val>
                                        </p:tav>
                                      </p:tavLst>
                                    </p:anim>
                                    <p:anim calcmode="lin" valueType="num">
                                      <p:cBhvr>
                                        <p:cTn id="25" dur="1000"/>
                                        <p:tgtEl>
                                          <p:spTgt spid="5"/>
                                        </p:tgtEl>
                                        <p:attrNameLst>
                                          <p:attrName>ppt_h</p:attrName>
                                        </p:attrNameLst>
                                      </p:cBhvr>
                                      <p:tavLst>
                                        <p:tav tm="0">
                                          <p:val>
                                            <p:strVal val="ppt_h"/>
                                          </p:val>
                                        </p:tav>
                                        <p:tav tm="100000">
                                          <p:val>
                                            <p:fltVal val="0"/>
                                          </p:val>
                                        </p:tav>
                                      </p:tavLst>
                                    </p:anim>
                                    <p:anim calcmode="lin" valueType="num">
                                      <p:cBhvr>
                                        <p:cTn id="26" dur="1000"/>
                                        <p:tgtEl>
                                          <p:spTgt spid="5"/>
                                        </p:tgtEl>
                                        <p:attrNameLst>
                                          <p:attrName>style.rotation</p:attrName>
                                        </p:attrNameLst>
                                      </p:cBhvr>
                                      <p:tavLst>
                                        <p:tav tm="0">
                                          <p:val>
                                            <p:fltVal val="0"/>
                                          </p:val>
                                        </p:tav>
                                        <p:tav tm="100000">
                                          <p:val>
                                            <p:fltVal val="90"/>
                                          </p:val>
                                        </p:tav>
                                      </p:tavLst>
                                    </p:anim>
                                    <p:animEffect transition="out" filter="fade">
                                      <p:cBhvr>
                                        <p:cTn id="27" dur="1000"/>
                                        <p:tgtEl>
                                          <p:spTgt spid="5"/>
                                        </p:tgtEl>
                                      </p:cBhvr>
                                    </p:animEffect>
                                    <p:set>
                                      <p:cBhvr>
                                        <p:cTn id="28" dur="1" fill="hold">
                                          <p:stCondLst>
                                            <p:cond delay="999"/>
                                          </p:stCondLst>
                                        </p:cTn>
                                        <p:tgtEl>
                                          <p:spTgt spid="5"/>
                                        </p:tgtEl>
                                        <p:attrNameLst>
                                          <p:attrName>style.visibility</p:attrName>
                                        </p:attrNameLst>
                                      </p:cBhvr>
                                      <p:to>
                                        <p:strVal val="hidden"/>
                                      </p:to>
                                    </p:set>
                                  </p:childTnLst>
                                </p:cTn>
                              </p:par>
                            </p:childTnLst>
                          </p:cTn>
                        </p:par>
                        <p:par>
                          <p:cTn id="29" fill="hold">
                            <p:stCondLst>
                              <p:cond delay="1000"/>
                            </p:stCondLst>
                            <p:childTnLst>
                              <p:par>
                                <p:cTn id="30" presetID="10" presetClass="entr" presetSubtype="0" fill="hold" nodeType="afterEffect">
                                  <p:stCondLst>
                                    <p:cond delay="40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a:xfrm>
            <a:off x="685799" y="764373"/>
            <a:ext cx="3977639" cy="1600200"/>
          </a:xfrm>
        </p:spPr>
        <p:txBody>
          <a:bodyPr anchor="b">
            <a:normAutofit/>
          </a:bodyPr>
          <a:lstStyle/>
          <a:p>
            <a:pPr algn="l"/>
            <a:r>
              <a:rPr lang="en-US" sz="3200" b="1" i="0">
                <a:effectLst/>
                <a:latin typeface="Roboto" panose="02000000000000000000" pitchFamily="2" charset="0"/>
              </a:rPr>
              <a:t>Overview</a:t>
            </a:r>
            <a:br>
              <a:rPr lang="en-US" sz="3200" b="1" i="0">
                <a:effectLst/>
                <a:latin typeface="Roboto" panose="02000000000000000000" pitchFamily="2" charset="0"/>
              </a:rPr>
            </a:br>
            <a:endParaRPr lang="en-US" sz="3200"/>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685800" y="2364573"/>
            <a:ext cx="3977639" cy="3854112"/>
          </a:xfrm>
        </p:spPr>
        <p:txBody>
          <a:bodyPr vert="horz" lIns="91440" tIns="45720" rIns="91440" bIns="45720" rtlCol="0" anchor="t">
            <a:normAutofit/>
          </a:bodyPr>
          <a:lstStyle/>
          <a:p>
            <a:pPr marL="0" indent="0">
              <a:buNone/>
            </a:pPr>
            <a:r>
              <a:rPr lang="en-US" sz="1000" b="1" i="0">
                <a:effectLst/>
                <a:latin typeface="Roboto"/>
                <a:ea typeface="Roboto"/>
                <a:cs typeface="Roboto"/>
              </a:rPr>
              <a:t>1. </a:t>
            </a:r>
            <a:r>
              <a:rPr lang="en-US" sz="1000" b="1" i="0" u="sng">
                <a:effectLst/>
                <a:latin typeface="Roboto"/>
                <a:ea typeface="Roboto"/>
                <a:cs typeface="Roboto"/>
              </a:rPr>
              <a:t>Introduction</a:t>
            </a:r>
          </a:p>
          <a:p>
            <a:pPr>
              <a:buFont typeface="Wingdings" panose="05000000000000000000" pitchFamily="2" charset="2"/>
              <a:buChar char="Ø"/>
            </a:pPr>
            <a:r>
              <a:rPr lang="en-US" sz="1000" b="1" i="0">
                <a:solidFill>
                  <a:srgbClr val="FF0000"/>
                </a:solidFill>
                <a:effectLst/>
                <a:latin typeface="Roboto"/>
                <a:ea typeface="Roboto"/>
                <a:cs typeface="Roboto"/>
              </a:rPr>
              <a:t>Background</a:t>
            </a:r>
            <a:r>
              <a:rPr lang="en-US" sz="1000" b="0" i="0">
                <a:solidFill>
                  <a:srgbClr val="FF0000"/>
                </a:solidFill>
                <a:effectLst/>
                <a:latin typeface="Roboto"/>
                <a:ea typeface="Roboto"/>
                <a:cs typeface="Roboto"/>
              </a:rPr>
              <a:t>:</a:t>
            </a:r>
            <a:r>
              <a:rPr lang="en-US" sz="1000" b="0" i="0">
                <a:effectLst/>
                <a:latin typeface="Roboto"/>
                <a:ea typeface="Roboto"/>
                <a:cs typeface="Roboto"/>
              </a:rPr>
              <a:t> This project analyzes global agricultural production relative to population data over time. It uses Python to process data on agricultural production by category, and country, as well as global and continental population data. The goal is to visualize trends in food production and relationships between food production and population growth.</a:t>
            </a:r>
          </a:p>
          <a:p>
            <a:pPr>
              <a:buFont typeface="Wingdings" panose="05000000000000000000" pitchFamily="2" charset="2"/>
              <a:buChar char="Ø"/>
            </a:pPr>
            <a:r>
              <a:rPr lang="en-US" sz="1000" b="1" i="0">
                <a:solidFill>
                  <a:srgbClr val="FF0000"/>
                </a:solidFill>
                <a:effectLst/>
                <a:latin typeface="Roboto"/>
                <a:ea typeface="Roboto"/>
                <a:cs typeface="Roboto"/>
              </a:rPr>
              <a:t>Purpose</a:t>
            </a:r>
            <a:r>
              <a:rPr lang="en-US" sz="1000" b="0" i="0">
                <a:solidFill>
                  <a:srgbClr val="FF0000"/>
                </a:solidFill>
                <a:effectLst/>
                <a:latin typeface="Roboto"/>
                <a:ea typeface="Roboto"/>
                <a:cs typeface="Roboto"/>
              </a:rPr>
              <a:t>:</a:t>
            </a:r>
            <a:r>
              <a:rPr lang="en-US" sz="1000">
                <a:latin typeface="Roboto"/>
                <a:ea typeface="Roboto"/>
                <a:cs typeface="Roboto"/>
              </a:rPr>
              <a:t> For a better</a:t>
            </a:r>
            <a:r>
              <a:rPr lang="en-US" sz="1000" b="0" i="0">
                <a:effectLst/>
                <a:latin typeface="Roboto"/>
                <a:ea typeface="Roboto"/>
                <a:cs typeface="Roboto"/>
              </a:rPr>
              <a:t> understanding </a:t>
            </a:r>
            <a:r>
              <a:rPr lang="en-US" sz="1000">
                <a:latin typeface="Roboto"/>
                <a:ea typeface="Roboto"/>
                <a:cs typeface="Roboto"/>
              </a:rPr>
              <a:t>of the</a:t>
            </a:r>
            <a:r>
              <a:rPr lang="en-US" sz="1000" b="0" i="0">
                <a:effectLst/>
                <a:latin typeface="Roboto"/>
                <a:ea typeface="Roboto"/>
                <a:cs typeface="Roboto"/>
              </a:rPr>
              <a:t> relationship between agricultural production and population.</a:t>
            </a:r>
          </a:p>
          <a:p>
            <a:pPr>
              <a:buFont typeface="Wingdings" panose="05000000000000000000" pitchFamily="2" charset="2"/>
              <a:buChar char="Ø"/>
            </a:pPr>
            <a:r>
              <a:rPr lang="en-US" sz="1000" b="1" i="0">
                <a:solidFill>
                  <a:srgbClr val="FF0000"/>
                </a:solidFill>
                <a:effectLst/>
                <a:latin typeface="Roboto"/>
                <a:ea typeface="Roboto"/>
                <a:cs typeface="Roboto"/>
              </a:rPr>
              <a:t>Objective</a:t>
            </a:r>
            <a:r>
              <a:rPr lang="en-US" sz="1000" b="0" i="0">
                <a:solidFill>
                  <a:srgbClr val="FF0000"/>
                </a:solidFill>
                <a:effectLst/>
                <a:latin typeface="Roboto"/>
                <a:ea typeface="Roboto"/>
                <a:cs typeface="Roboto"/>
              </a:rPr>
              <a:t>:</a:t>
            </a:r>
            <a:r>
              <a:rPr lang="en-US" sz="1000" b="0" i="0">
                <a:effectLst/>
                <a:latin typeface="Roboto"/>
                <a:ea typeface="Roboto"/>
                <a:cs typeface="Roboto"/>
              </a:rPr>
              <a:t> To </a:t>
            </a:r>
            <a:r>
              <a:rPr lang="en-US" sz="1000">
                <a:latin typeface="Roboto"/>
                <a:ea typeface="Roboto"/>
                <a:cs typeface="Roboto"/>
              </a:rPr>
              <a:t>learn and analyze the global</a:t>
            </a:r>
            <a:r>
              <a:rPr lang="en-US" sz="1000" b="0" i="0">
                <a:effectLst/>
                <a:latin typeface="Roboto"/>
                <a:ea typeface="Roboto"/>
                <a:cs typeface="Roboto"/>
              </a:rPr>
              <a:t> agricultural production </a:t>
            </a:r>
            <a:r>
              <a:rPr lang="en-US" sz="1000">
                <a:latin typeface="Roboto"/>
                <a:ea typeface="Roboto"/>
                <a:cs typeface="Roboto"/>
              </a:rPr>
              <a:t>and how it has changed</a:t>
            </a:r>
            <a:r>
              <a:rPr lang="en-US" sz="1000" b="0" i="0">
                <a:effectLst/>
                <a:latin typeface="Roboto"/>
                <a:ea typeface="Roboto"/>
                <a:cs typeface="Roboto"/>
              </a:rPr>
              <a:t> relative to population over time</a:t>
            </a:r>
            <a:r>
              <a:rPr lang="en-US" sz="1000">
                <a:latin typeface="Roboto"/>
                <a:ea typeface="Roboto"/>
                <a:cs typeface="Roboto"/>
              </a:rPr>
              <a:t>. </a:t>
            </a:r>
            <a:r>
              <a:rPr lang="en-US" sz="1000" b="0" i="0">
                <a:effectLst/>
                <a:latin typeface="Roboto"/>
                <a:ea typeface="Roboto"/>
                <a:cs typeface="Roboto"/>
              </a:rPr>
              <a:t> </a:t>
            </a:r>
          </a:p>
          <a:p>
            <a:pPr marL="0" indent="0">
              <a:buNone/>
            </a:pPr>
            <a:r>
              <a:rPr lang="en-US" sz="1000" b="1" i="0">
                <a:effectLst/>
                <a:latin typeface="Roboto"/>
                <a:ea typeface="Roboto"/>
                <a:cs typeface="Roboto"/>
              </a:rPr>
              <a:t>2. </a:t>
            </a:r>
            <a:r>
              <a:rPr lang="en-US" sz="1000" b="1" i="0" u="sng">
                <a:effectLst/>
                <a:latin typeface="Roboto"/>
                <a:ea typeface="Roboto"/>
                <a:cs typeface="Roboto"/>
              </a:rPr>
              <a:t>Research Questions</a:t>
            </a:r>
          </a:p>
          <a:p>
            <a:pPr>
              <a:buFont typeface="Wingdings" panose="05000000000000000000" pitchFamily="2" charset="2"/>
              <a:buChar char="Ø"/>
            </a:pPr>
            <a:r>
              <a:rPr lang="en-US" sz="1000" b="1" i="0">
                <a:solidFill>
                  <a:srgbClr val="FF0000"/>
                </a:solidFill>
                <a:effectLst/>
                <a:latin typeface="Roboto"/>
                <a:ea typeface="Roboto"/>
                <a:cs typeface="Roboto"/>
              </a:rPr>
              <a:t>Key Questions</a:t>
            </a:r>
            <a:r>
              <a:rPr lang="en-US" sz="1000" b="0" i="0">
                <a:solidFill>
                  <a:srgbClr val="FF0000"/>
                </a:solidFill>
                <a:effectLst/>
                <a:latin typeface="Roboto"/>
                <a:ea typeface="Roboto"/>
                <a:cs typeface="Roboto"/>
              </a:rPr>
              <a:t>:</a:t>
            </a:r>
          </a:p>
          <a:p>
            <a:pPr lvl="1">
              <a:buFont typeface="+mj-lt"/>
              <a:buAutoNum type="arabicPeriod"/>
            </a:pPr>
            <a:r>
              <a:rPr lang="en-US" sz="1000" b="0" i="0">
                <a:effectLst/>
                <a:latin typeface="Roboto"/>
                <a:ea typeface="Roboto"/>
                <a:cs typeface="Roboto"/>
              </a:rPr>
              <a:t>How has the production of major agricultural products (e.g., meat, vegetables, grains) evolved over time?</a:t>
            </a:r>
          </a:p>
          <a:p>
            <a:pPr lvl="1">
              <a:buFont typeface="+mj-lt"/>
              <a:buAutoNum type="arabicPeriod"/>
            </a:pPr>
            <a:r>
              <a:rPr lang="en-US" sz="1000" b="0" i="0">
                <a:effectLst/>
                <a:latin typeface="Roboto"/>
                <a:ea typeface="Roboto"/>
                <a:cs typeface="Roboto"/>
              </a:rPr>
              <a:t>How does agricultural production vary across different countries and continents?</a:t>
            </a:r>
          </a:p>
          <a:p>
            <a:pPr lvl="1">
              <a:buFont typeface="+mj-lt"/>
              <a:buAutoNum type="arabicPeriod"/>
            </a:pPr>
            <a:r>
              <a:rPr lang="en-US" sz="1000" b="0" i="0">
                <a:effectLst/>
                <a:latin typeface="Roboto"/>
                <a:ea typeface="Roboto"/>
                <a:cs typeface="Roboto"/>
              </a:rPr>
              <a:t>What trends can be observed in the relationship between agricultural production and population growth?</a:t>
            </a:r>
          </a:p>
          <a:p>
            <a:pPr lvl="1"/>
            <a:endParaRPr lang="en-US" sz="1000">
              <a:latin typeface="Roboto" panose="02000000000000000000" pitchFamily="2" charset="0"/>
              <a:ea typeface="Roboto" panose="02000000000000000000" pitchFamily="2" charset="0"/>
              <a:cs typeface="Roboto" panose="02000000000000000000" pitchFamily="2" charset="0"/>
            </a:endParaRPr>
          </a:p>
          <a:p>
            <a:pPr lvl="1"/>
            <a:endParaRPr lang="en-US" sz="1000" b="0" i="0">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00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Digital financial graphs in 3D">
            <a:extLst>
              <a:ext uri="{FF2B5EF4-FFF2-40B4-BE49-F238E27FC236}">
                <a16:creationId xmlns:a16="http://schemas.microsoft.com/office/drawing/2014/main" id="{B00926E6-874D-296A-4254-F2085D227879}"/>
              </a:ext>
            </a:extLst>
          </p:cNvPr>
          <p:cNvPicPr>
            <a:picLocks noChangeAspect="1"/>
          </p:cNvPicPr>
          <p:nvPr/>
        </p:nvPicPr>
        <p:blipFill>
          <a:blip r:embed="rId2"/>
          <a:srcRect l="21912" r="-2" b="-2"/>
          <a:stretch/>
        </p:blipFill>
        <p:spPr>
          <a:xfrm>
            <a:off x="5304147" y="10"/>
            <a:ext cx="6887853" cy="6857990"/>
          </a:xfrm>
          <a:prstGeom prst="rect">
            <a:avLst/>
          </a:prstGeom>
        </p:spPr>
      </p:pic>
    </p:spTree>
    <p:extLst>
      <p:ext uri="{BB962C8B-B14F-4D97-AF65-F5344CB8AC3E}">
        <p14:creationId xmlns:p14="http://schemas.microsoft.com/office/powerpoint/2010/main" val="289116392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2800" b="0" i="0">
                <a:effectLst/>
                <a:latin typeface="Roboto" panose="02000000000000000000" pitchFamily="2" charset="0"/>
              </a:rPr>
              <a:t>Data collection, cleanup, and exploration</a:t>
            </a:r>
            <a:br>
              <a:rPr lang="en-US" sz="2800" b="0" i="0">
                <a:effectLst/>
                <a:latin typeface="Roboto" panose="02000000000000000000" pitchFamily="2" charset="0"/>
              </a:rPr>
            </a:br>
            <a:endParaRPr lang="en-US" sz="2800"/>
          </a:p>
        </p:txBody>
      </p:sp>
      <p:graphicFrame>
        <p:nvGraphicFramePr>
          <p:cNvPr id="11" name="Content Placeholder 2">
            <a:extLst>
              <a:ext uri="{FF2B5EF4-FFF2-40B4-BE49-F238E27FC236}">
                <a16:creationId xmlns:a16="http://schemas.microsoft.com/office/drawing/2014/main" id="{6D2B996D-9F37-1B81-EB19-EDF9B6EF085D}"/>
              </a:ext>
            </a:extLst>
          </p:cNvPr>
          <p:cNvGraphicFramePr>
            <a:graphicFrameLocks noGrp="1"/>
          </p:cNvGraphicFramePr>
          <p:nvPr>
            <p:ph idx="1"/>
            <p:extLst>
              <p:ext uri="{D42A27DB-BD31-4B8C-83A1-F6EECF244321}">
                <p14:modId xmlns:p14="http://schemas.microsoft.com/office/powerpoint/2010/main" val="351245810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04156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A3D3822-8A18-41ED-9EE7-465339DF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C9F2842-5B80-4C1D-8C91-93F2406283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a:xfrm>
            <a:off x="2895600" y="764373"/>
            <a:ext cx="8610600" cy="1293028"/>
          </a:xfrm>
        </p:spPr>
        <p:txBody>
          <a:bodyPr>
            <a:normAutofit/>
          </a:bodyPr>
          <a:lstStyle/>
          <a:p>
            <a:r>
              <a:rPr lang="en-US" sz="2800" b="0" i="0">
                <a:effectLst/>
                <a:latin typeface="Roboto" panose="02000000000000000000" pitchFamily="2" charset="0"/>
              </a:rPr>
              <a:t>Data collection, cleanup, and exploration</a:t>
            </a:r>
            <a:br>
              <a:rPr lang="en-US" sz="2800" b="0" i="0">
                <a:effectLst/>
                <a:latin typeface="Roboto" panose="02000000000000000000" pitchFamily="2" charset="0"/>
              </a:rPr>
            </a:br>
            <a:endParaRPr lang="en-US" sz="2800"/>
          </a:p>
        </p:txBody>
      </p:sp>
      <p:graphicFrame>
        <p:nvGraphicFramePr>
          <p:cNvPr id="15" name="Content Placeholder 2">
            <a:extLst>
              <a:ext uri="{FF2B5EF4-FFF2-40B4-BE49-F238E27FC236}">
                <a16:creationId xmlns:a16="http://schemas.microsoft.com/office/drawing/2014/main" id="{C7954BB6-27AB-F524-9AB9-9AD040FECD83}"/>
              </a:ext>
            </a:extLst>
          </p:cNvPr>
          <p:cNvGraphicFramePr>
            <a:graphicFrameLocks noGrp="1"/>
          </p:cNvGraphicFramePr>
          <p:nvPr>
            <p:ph idx="1"/>
            <p:extLst>
              <p:ext uri="{D42A27DB-BD31-4B8C-83A1-F6EECF244321}">
                <p14:modId xmlns:p14="http://schemas.microsoft.com/office/powerpoint/2010/main" val="3315251643"/>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29480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a:xfrm>
            <a:off x="2895600" y="764373"/>
            <a:ext cx="8610600" cy="1293028"/>
          </a:xfrm>
        </p:spPr>
        <p:txBody>
          <a:bodyPr>
            <a:normAutofit/>
          </a:bodyPr>
          <a:lstStyle/>
          <a:p>
            <a:r>
              <a:rPr lang="en-US">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a:xfrm>
            <a:off x="677333" y="2194560"/>
            <a:ext cx="5816600" cy="4024125"/>
          </a:xfrm>
        </p:spPr>
        <p:txBody>
          <a:bodyPr>
            <a:normAutofit/>
          </a:bodyPr>
          <a:lstStyle/>
          <a:p>
            <a:pPr>
              <a:buFont typeface="Wingdings" panose="05000000000000000000" pitchFamily="2" charset="2"/>
              <a:buChar char="Ø"/>
            </a:pPr>
            <a:r>
              <a:rPr lang="en-US" sz="150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pPr>
              <a:buFont typeface="Wingdings" panose="05000000000000000000" pitchFamily="2" charset="2"/>
              <a:buChar char="Ø"/>
            </a:pPr>
            <a:r>
              <a:rPr lang="en-US" sz="150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pPr>
              <a:buFont typeface="Wingdings" panose="05000000000000000000" pitchFamily="2" charset="2"/>
              <a:buChar char="Ø"/>
            </a:pPr>
            <a:r>
              <a:rPr lang="en-US" sz="150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pic>
        <p:nvPicPr>
          <p:cNvPr id="5" name="Picture 4" descr="Empty office area">
            <a:extLst>
              <a:ext uri="{FF2B5EF4-FFF2-40B4-BE49-F238E27FC236}">
                <a16:creationId xmlns:a16="http://schemas.microsoft.com/office/drawing/2014/main" id="{930BBB8E-E783-BB2B-EA6D-1AFCF8555F4E}"/>
              </a:ext>
            </a:extLst>
          </p:cNvPr>
          <p:cNvPicPr>
            <a:picLocks noChangeAspect="1"/>
          </p:cNvPicPr>
          <p:nvPr/>
        </p:nvPicPr>
        <p:blipFill>
          <a:blip r:embed="rId2"/>
          <a:srcRect l="11523"/>
          <a:stretch/>
        </p:blipFill>
        <p:spPr>
          <a:xfrm>
            <a:off x="6985000" y="2501159"/>
            <a:ext cx="4521200" cy="3410926"/>
          </a:xfrm>
          <a:prstGeom prst="rect">
            <a:avLst/>
          </a:prstGeom>
        </p:spPr>
      </p:pic>
    </p:spTree>
    <p:extLst>
      <p:ext uri="{BB962C8B-B14F-4D97-AF65-F5344CB8AC3E}">
        <p14:creationId xmlns:p14="http://schemas.microsoft.com/office/powerpoint/2010/main" val="3233134659"/>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5307873" y="0"/>
            <a:ext cx="6198327" cy="1600200"/>
          </a:xfrm>
        </p:spPr>
        <p:txBody>
          <a:bodyPr anchor="b">
            <a:normAutofit/>
          </a:bodyPr>
          <a:lstStyle/>
          <a:p>
            <a:pPr algn="l"/>
            <a:r>
              <a:rPr lang="en-US" sz="18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800" b="0" i="0">
                <a:effectLst/>
                <a:latin typeface="Roboto" panose="02000000000000000000" pitchFamily="2" charset="0"/>
                <a:ea typeface="Roboto" panose="02000000000000000000" pitchFamily="2" charset="0"/>
                <a:cs typeface="Roboto" panose="02000000000000000000" pitchFamily="2" charset="0"/>
              </a:rPr>
            </a:br>
            <a:endParaRPr lang="en-US" sz="18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98863" y="2132606"/>
            <a:ext cx="3977639" cy="3854112"/>
          </a:xfrm>
        </p:spPr>
        <p:txBody>
          <a:bodyPr vert="horz" lIns="91440" tIns="45720" rIns="91440" bIns="45720" rtlCol="0" anchor="t">
            <a:normAutofit/>
          </a:bodyPr>
          <a:lstStyle/>
          <a:p>
            <a:pPr marL="0" indent="0">
              <a:buNone/>
            </a:pPr>
            <a:r>
              <a:rPr lang="en-US" sz="1100" b="1"/>
              <a:t>Key Findings:</a:t>
            </a:r>
            <a:endParaRPr lang="en-US" sz="1100"/>
          </a:p>
          <a:p>
            <a:pPr>
              <a:buFont typeface="Wingdings" panose="05000000000000000000" pitchFamily="2" charset="2"/>
              <a:buChar char="Ø"/>
            </a:pPr>
            <a:r>
              <a:rPr lang="en-US" sz="1100" b="1">
                <a:solidFill>
                  <a:srgbClr val="FF0000"/>
                </a:solidFill>
              </a:rPr>
              <a:t>Meat Production:</a:t>
            </a:r>
            <a:r>
              <a:rPr lang="en-US" sz="1100">
                <a:solidFill>
                  <a:srgbClr val="FF0000"/>
                </a:solidFill>
              </a:rPr>
              <a:t> </a:t>
            </a:r>
            <a:r>
              <a:rPr lang="en-US" sz="1100"/>
              <a:t>Globally, meat production has shown the most significant increase among all agricultural products, experiencing the fastest and most extreme growth. This prompted further investigation to identify the underlying factors driving this expansion. </a:t>
            </a:r>
          </a:p>
          <a:p>
            <a:pPr>
              <a:buFont typeface="Wingdings" panose="05000000000000000000" pitchFamily="2" charset="2"/>
              <a:buChar char="Ø"/>
            </a:pPr>
            <a:r>
              <a:rPr lang="en-US" sz="1100" b="1">
                <a:solidFill>
                  <a:srgbClr val="FF0000"/>
                </a:solidFill>
              </a:rPr>
              <a:t>Grain and Vegetable Production:</a:t>
            </a:r>
            <a:r>
              <a:rPr lang="en-US" sz="1100">
                <a:solidFill>
                  <a:srgbClr val="FF0000"/>
                </a:solidFill>
              </a:rPr>
              <a:t> </a:t>
            </a:r>
            <a:r>
              <a:rPr lang="en-US" sz="1100"/>
              <a:t>Grain production also increased, although at a slower rate compared to meat and similar to vegetables. This slower growth may be influenced by challenges such as land availability, crop rotation requirements, and climate variability affecting yield.</a:t>
            </a:r>
            <a:endParaRPr lang="en-US"/>
          </a:p>
          <a:p>
            <a:pPr>
              <a:buFont typeface="Wingdings" panose="05000000000000000000" pitchFamily="2" charset="2"/>
              <a:buChar char="Ø"/>
            </a:pPr>
            <a:r>
              <a:rPr lang="en-US" sz="1100" b="1">
                <a:solidFill>
                  <a:srgbClr val="FF0000"/>
                </a:solidFill>
              </a:rPr>
              <a:t>Minimal Growth in Other Categories:</a:t>
            </a:r>
            <a:r>
              <a:rPr lang="en-US" sz="1100">
                <a:solidFill>
                  <a:srgbClr val="FF0000"/>
                </a:solidFill>
              </a:rPr>
              <a:t> </a:t>
            </a:r>
            <a:r>
              <a:rPr lang="en-US" sz="1100"/>
              <a:t>Other agricultural categories, such as nuts, showed relatively modest increases, reflecting potentially slower adoption of advanced farming techniques or limited arable land.</a:t>
            </a:r>
          </a:p>
          <a:p>
            <a:pPr marL="0" indent="0">
              <a:buNone/>
            </a:pPr>
            <a:endParaRPr lang="en-US" sz="1100"/>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064139" y="2013985"/>
            <a:ext cx="6849543" cy="3972733"/>
          </a:xfrm>
          <a:prstGeom prst="rect">
            <a:avLst/>
          </a:prstGeom>
        </p:spPr>
      </p:pic>
    </p:spTree>
    <p:extLst>
      <p:ext uri="{BB962C8B-B14F-4D97-AF65-F5344CB8AC3E}">
        <p14:creationId xmlns:p14="http://schemas.microsoft.com/office/powerpoint/2010/main" val="2308662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lnSpcReduction="10000"/>
          </a:bodyPr>
          <a:lstStyle/>
          <a:p>
            <a:pPr marL="0" indent="0">
              <a:buNone/>
            </a:pPr>
            <a:r>
              <a:rPr lang="en-US" sz="1800" b="1">
                <a:solidFill>
                  <a:srgbClr val="FF0000"/>
                </a:solidFill>
              </a:rPr>
              <a:t>Detailed Observations:</a:t>
            </a:r>
            <a:endParaRPr lang="en-US" sz="1800">
              <a:solidFill>
                <a:srgbClr val="FF0000"/>
              </a:solidFill>
            </a:endParaRPr>
          </a:p>
          <a:p>
            <a:pPr>
              <a:buFont typeface="Wingdings" panose="05000000000000000000" pitchFamily="2" charset="2"/>
              <a:buChar char="Ø"/>
            </a:pPr>
            <a:r>
              <a:rPr lang="en-US" sz="1800"/>
              <a:t>Subsets within the meat category were further analyzed due to the high production values observed. </a:t>
            </a:r>
            <a:r>
              <a:rPr lang="en-US" sz="1800">
                <a:solidFill>
                  <a:srgbClr val="FF0000"/>
                </a:solidFill>
              </a:rPr>
              <a:t>Chicken production </a:t>
            </a:r>
            <a:r>
              <a:rPr lang="en-US" sz="1800"/>
              <a:t>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70564" y="2068729"/>
            <a:ext cx="6053901" cy="3378482"/>
          </a:xfrm>
          <a:prstGeom prst="rect">
            <a:avLst/>
          </a:prstGeom>
        </p:spPr>
      </p:pic>
      <p:sp>
        <p:nvSpPr>
          <p:cNvPr id="10" name="Title 1">
            <a:extLst>
              <a:ext uri="{FF2B5EF4-FFF2-40B4-BE49-F238E27FC236}">
                <a16:creationId xmlns:a16="http://schemas.microsoft.com/office/drawing/2014/main" id="{7F8409EE-8E43-86D1-6CE9-330B7B57E59E}"/>
              </a:ext>
            </a:extLst>
          </p:cNvPr>
          <p:cNvSpPr>
            <a:spLocks noGrp="1"/>
          </p:cNvSpPr>
          <p:nvPr>
            <p:ph type="title"/>
          </p:nvPr>
        </p:nvSpPr>
        <p:spPr>
          <a:xfrm>
            <a:off x="5307873" y="0"/>
            <a:ext cx="6198327" cy="1600200"/>
          </a:xfrm>
        </p:spPr>
        <p:txBody>
          <a:bodyPr anchor="b">
            <a:normAutofit/>
          </a:bodyPr>
          <a:lstStyle/>
          <a:p>
            <a:pPr algn="l"/>
            <a:r>
              <a:rPr lang="en-US" sz="18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800" b="0" i="0">
                <a:effectLst/>
                <a:latin typeface="Roboto" panose="02000000000000000000" pitchFamily="2" charset="0"/>
                <a:ea typeface="Roboto" panose="02000000000000000000" pitchFamily="2" charset="0"/>
                <a:cs typeface="Roboto" panose="02000000000000000000" pitchFamily="2" charset="0"/>
              </a:rPr>
            </a:br>
            <a:endParaRPr lang="en-US" sz="1800"/>
          </a:p>
        </p:txBody>
      </p:sp>
    </p:spTree>
    <p:extLst>
      <p:ext uri="{BB962C8B-B14F-4D97-AF65-F5344CB8AC3E}">
        <p14:creationId xmlns:p14="http://schemas.microsoft.com/office/powerpoint/2010/main" val="22444816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892401" y="990875"/>
            <a:ext cx="6257291" cy="1293028"/>
          </a:xfrm>
        </p:spPr>
        <p:txBody>
          <a:bodyPr>
            <a:normAutofit/>
          </a:bodyPr>
          <a:lstStyle/>
          <a:p>
            <a:r>
              <a:rPr lang="en-US" sz="19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900" b="0" i="0">
                <a:effectLst/>
                <a:latin typeface="Roboto" panose="02000000000000000000" pitchFamily="2" charset="0"/>
                <a:ea typeface="Roboto" panose="02000000000000000000" pitchFamily="2" charset="0"/>
                <a:cs typeface="Roboto" panose="02000000000000000000" pitchFamily="2" charset="0"/>
              </a:rPr>
            </a:br>
            <a:endParaRPr lang="en-US" sz="190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19760" y="2194560"/>
            <a:ext cx="6257290" cy="4024125"/>
          </a:xfrm>
        </p:spPr>
        <p:txBody>
          <a:bodyPr vert="horz" lIns="91440" tIns="45720" rIns="91440" bIns="45720" rtlCol="0">
            <a:normAutofit/>
          </a:bodyPr>
          <a:lstStyle/>
          <a:p>
            <a:pPr marL="0" indent="0">
              <a:buNone/>
            </a:pPr>
            <a:r>
              <a:rPr lang="en-US" b="1"/>
              <a:t>Implications:</a:t>
            </a:r>
            <a:endParaRPr lang="en-US"/>
          </a:p>
          <a:p>
            <a:pPr>
              <a:buFont typeface="Wingdings" panose="05000000000000000000" pitchFamily="2" charset="2"/>
              <a:buChar char="Ø"/>
            </a:pPr>
            <a:r>
              <a:rPr lang="en-US"/>
              <a:t>The significant rise in chicken production suggests a </a:t>
            </a:r>
            <a:r>
              <a:rPr lang="en-US">
                <a:solidFill>
                  <a:srgbClr val="FF0000"/>
                </a:solidFill>
              </a:rPr>
              <a:t>shift in global</a:t>
            </a:r>
            <a:r>
              <a:rPr lang="en-US"/>
              <a:t> </a:t>
            </a:r>
            <a:r>
              <a:rPr lang="en-US">
                <a:solidFill>
                  <a:srgbClr val="FF0000"/>
                </a:solidFill>
              </a:rPr>
              <a:t>consumption</a:t>
            </a:r>
            <a:r>
              <a:rPr lang="en-US"/>
              <a:t> </a:t>
            </a:r>
            <a:r>
              <a:rPr lang="en-US">
                <a:solidFill>
                  <a:srgbClr val="FF0000"/>
                </a:solidFill>
              </a:rPr>
              <a:t>patterns</a:t>
            </a:r>
            <a:r>
              <a:rPr lang="en-US"/>
              <a:t>, with potential implications for land use, feed supply chains, and environmental impact.</a:t>
            </a:r>
          </a:p>
          <a:p>
            <a:pPr>
              <a:buFont typeface="Wingdings" panose="05000000000000000000" pitchFamily="2" charset="2"/>
              <a:buChar char="Ø"/>
            </a:pPr>
            <a:r>
              <a:rPr lang="en-US"/>
              <a:t>The modest growth in other food categories may signal constraints in agricultural innovation, </a:t>
            </a:r>
            <a:r>
              <a:rPr lang="en-US">
                <a:solidFill>
                  <a:srgbClr val="FF0000"/>
                </a:solidFill>
              </a:rPr>
              <a:t>regional differences in dietary preferences</a:t>
            </a:r>
            <a:r>
              <a:rPr lang="en-US"/>
              <a:t>, or production limitations that could impact food security if not addressed.</a:t>
            </a:r>
          </a:p>
          <a:p>
            <a:pPr marL="0" indent="0">
              <a:buNone/>
            </a:pPr>
            <a:endParaRPr lang="en-US"/>
          </a:p>
        </p:txBody>
      </p:sp>
      <p:sp useBgFill="1">
        <p:nvSpPr>
          <p:cNvPr id="15" name="Rectangle 14">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ickens roaming on grass">
            <a:extLst>
              <a:ext uri="{FF2B5EF4-FFF2-40B4-BE49-F238E27FC236}">
                <a16:creationId xmlns:a16="http://schemas.microsoft.com/office/drawing/2014/main" id="{90B3CCAE-D5CA-7433-8952-374677594070}"/>
              </a:ext>
            </a:extLst>
          </p:cNvPr>
          <p:cNvPicPr>
            <a:picLocks noChangeAspect="1"/>
          </p:cNvPicPr>
          <p:nvPr/>
        </p:nvPicPr>
        <p:blipFill>
          <a:blip r:embed="rId2"/>
          <a:srcRect l="35743" r="18948"/>
          <a:stretch/>
        </p:blipFill>
        <p:spPr>
          <a:xfrm>
            <a:off x="7519416" y="10"/>
            <a:ext cx="4672584" cy="6857989"/>
          </a:xfrm>
          <a:prstGeom prst="rect">
            <a:avLst/>
          </a:prstGeom>
        </p:spPr>
      </p:pic>
    </p:spTree>
    <p:extLst>
      <p:ext uri="{BB962C8B-B14F-4D97-AF65-F5344CB8AC3E}">
        <p14:creationId xmlns:p14="http://schemas.microsoft.com/office/powerpoint/2010/main" val="24869571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2895600" y="764373"/>
            <a:ext cx="8610600" cy="1293028"/>
          </a:xfrm>
        </p:spPr>
        <p:txBody>
          <a:bodyPr>
            <a:normAutofit/>
          </a:bodyPr>
          <a:lstStyle/>
          <a:p>
            <a:r>
              <a:rPr lang="en-US" sz="2500">
                <a:latin typeface="Roboto" panose="02000000000000000000" pitchFamily="2" charset="0"/>
                <a:ea typeface="Roboto" panose="02000000000000000000" pitchFamily="2" charset="0"/>
                <a:cs typeface="Roboto" panose="02000000000000000000" pitchFamily="2" charset="0"/>
              </a:rPr>
              <a:t>2. </a:t>
            </a:r>
            <a:r>
              <a:rPr lang="en-US" sz="25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500" b="0" i="0">
                <a:effectLst/>
                <a:latin typeface="Roboto" panose="02000000000000000000" pitchFamily="2" charset="0"/>
                <a:ea typeface="Roboto" panose="02000000000000000000" pitchFamily="2" charset="0"/>
                <a:cs typeface="Roboto" panose="02000000000000000000" pitchFamily="2" charset="0"/>
              </a:rPr>
            </a:br>
            <a:endParaRPr lang="en-US" sz="2500"/>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77333" y="2194560"/>
            <a:ext cx="5816600" cy="4024125"/>
          </a:xfrm>
        </p:spPr>
        <p:txBody>
          <a:bodyPr vert="horz" lIns="91440" tIns="45720" rIns="91440" bIns="45720" rtlCol="0">
            <a:normAutofit/>
          </a:bodyPr>
          <a:lstStyle/>
          <a:p>
            <a:pPr marL="0" indent="0">
              <a:buNone/>
            </a:pPr>
            <a:r>
              <a:rPr lang="en-US" sz="1200" b="1"/>
              <a:t>Key Findings:</a:t>
            </a:r>
            <a:endParaRPr lang="en-US" sz="1200"/>
          </a:p>
          <a:p>
            <a:pPr>
              <a:buFont typeface="Wingdings" panose="05000000000000000000" pitchFamily="2" charset="2"/>
              <a:buChar char="Ø"/>
            </a:pPr>
            <a:r>
              <a:rPr lang="en-US" sz="1200" b="1">
                <a:solidFill>
                  <a:srgbClr val="FF0000"/>
                </a:solidFill>
              </a:rPr>
              <a:t>Continental Variations:</a:t>
            </a:r>
            <a:r>
              <a:rPr lang="en-US" sz="1200">
                <a:solidFill>
                  <a:srgbClr val="FF0000"/>
                </a:solidFill>
              </a:rPr>
              <a:t> </a:t>
            </a:r>
            <a:r>
              <a:rPr lang="en-US" sz="1200"/>
              <a:t>While meat was dominant across all continents, other agricultural outputs vary significantly. For example, North America had strong production in grains, particularly corn and soybeans, due to favorable climate conditions and advanced farming technologies. In contrast, Asia shows a diverse production landscape, with high outputs in grains like rice, and vegetables, driven by regional dietary preferences and intensive farming practices.</a:t>
            </a:r>
          </a:p>
          <a:p>
            <a:pPr>
              <a:buFont typeface="Wingdings" panose="05000000000000000000" pitchFamily="2" charset="2"/>
              <a:buChar char="Ø"/>
            </a:pPr>
            <a:r>
              <a:rPr lang="en-US" sz="1200" b="1">
                <a:solidFill>
                  <a:srgbClr val="FF0000"/>
                </a:solidFill>
              </a:rPr>
              <a:t>Country-Level Differences:</a:t>
            </a:r>
            <a:r>
              <a:rPr lang="en-US" sz="1200">
                <a:solidFill>
                  <a:srgbClr val="FF0000"/>
                </a:solidFill>
              </a:rPr>
              <a:t> </a:t>
            </a:r>
            <a:r>
              <a:rPr lang="en-US" sz="1200"/>
              <a:t>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Wingdings" panose="05000000000000000000" pitchFamily="2" charset="2"/>
              <a:buChar char="Ø"/>
            </a:pPr>
            <a:r>
              <a:rPr lang="en-US" sz="1200" b="1">
                <a:solidFill>
                  <a:srgbClr val="FF0000"/>
                </a:solidFill>
              </a:rPr>
              <a:t>Production Concentration:</a:t>
            </a:r>
            <a:r>
              <a:rPr lang="en-US" sz="1200">
                <a:solidFill>
                  <a:srgbClr val="FF0000"/>
                </a:solidFill>
              </a:rPr>
              <a:t> </a:t>
            </a:r>
            <a:r>
              <a:rPr lang="en-US" sz="1200"/>
              <a:t>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200"/>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985000" y="2708975"/>
            <a:ext cx="4521200" cy="2995294"/>
          </a:xfrm>
          <a:prstGeom prst="rect">
            <a:avLst/>
          </a:prstGeom>
        </p:spPr>
      </p:pic>
    </p:spTree>
    <p:extLst>
      <p:ext uri="{BB962C8B-B14F-4D97-AF65-F5344CB8AC3E}">
        <p14:creationId xmlns:p14="http://schemas.microsoft.com/office/powerpoint/2010/main" val="208387983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Vapor Trail</vt:lpstr>
      <vt:lpstr>Global Agricultural Production and Population Analysis</vt:lpstr>
      <vt:lpstr>Overview </vt:lpstr>
      <vt:lpstr>Data collection, cleanup, and exploration </vt:lpstr>
      <vt:lpstr>Data collection, cleanup, and exploration </vt:lpstr>
      <vt:lpstr>Approach to Achieving Project Goals</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Observations</vt:lpstr>
      <vt:lpstr>Future Development</vt:lpstr>
      <vt:lpstr>Conclusion</vt:lpstr>
      <vt:lpstr>Extra Credit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revision>1</cp:revision>
  <dcterms:created xsi:type="dcterms:W3CDTF">2024-08-30T15:25:31Z</dcterms:created>
  <dcterms:modified xsi:type="dcterms:W3CDTF">2024-09-10T02:01:52Z</dcterms:modified>
</cp:coreProperties>
</file>